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306" r:id="rId3"/>
    <p:sldId id="309" r:id="rId4"/>
    <p:sldId id="310" r:id="rId5"/>
    <p:sldId id="314" r:id="rId6"/>
    <p:sldId id="311" r:id="rId7"/>
    <p:sldId id="313" r:id="rId8"/>
    <p:sldId id="316" r:id="rId9"/>
    <p:sldId id="308" r:id="rId10"/>
    <p:sldId id="318" r:id="rId11"/>
    <p:sldId id="317" r:id="rId12"/>
  </p:sldIdLst>
  <p:sldSz cx="12192000" cy="6858000"/>
  <p:notesSz cx="6669088" cy="9926638"/>
  <p:defaultTextStyle>
    <a:defPPr>
      <a:defRPr lang="de-CH"/>
    </a:defPPr>
    <a:lvl1pPr algn="l" rtl="0" fontAlgn="base">
      <a:spcBef>
        <a:spcPct val="0"/>
      </a:spcBef>
      <a:spcAft>
        <a:spcPct val="0"/>
      </a:spcAft>
      <a:defRPr sz="17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sz="1700" kern="1200">
        <a:solidFill>
          <a:schemeClr val="tx1"/>
        </a:solidFill>
        <a:latin typeface="Arial" charset="0"/>
        <a:ea typeface="ＭＳ Ｐゴシック" charset="0"/>
        <a:cs typeface="Arial" charset="0"/>
      </a:defRPr>
    </a:lvl2pPr>
    <a:lvl3pPr marL="914400" algn="l" rtl="0" fontAlgn="base">
      <a:spcBef>
        <a:spcPct val="0"/>
      </a:spcBef>
      <a:spcAft>
        <a:spcPct val="0"/>
      </a:spcAft>
      <a:defRPr sz="1700" kern="1200">
        <a:solidFill>
          <a:schemeClr val="tx1"/>
        </a:solidFill>
        <a:latin typeface="Arial" charset="0"/>
        <a:ea typeface="ＭＳ Ｐゴシック" charset="0"/>
        <a:cs typeface="Arial" charset="0"/>
      </a:defRPr>
    </a:lvl3pPr>
    <a:lvl4pPr marL="1371600" algn="l" rtl="0" fontAlgn="base">
      <a:spcBef>
        <a:spcPct val="0"/>
      </a:spcBef>
      <a:spcAft>
        <a:spcPct val="0"/>
      </a:spcAft>
      <a:defRPr sz="1700" kern="1200">
        <a:solidFill>
          <a:schemeClr val="tx1"/>
        </a:solidFill>
        <a:latin typeface="Arial" charset="0"/>
        <a:ea typeface="ＭＳ Ｐゴシック" charset="0"/>
        <a:cs typeface="Arial" charset="0"/>
      </a:defRPr>
    </a:lvl4pPr>
    <a:lvl5pPr marL="1828800" algn="l" rtl="0" fontAlgn="base">
      <a:spcBef>
        <a:spcPct val="0"/>
      </a:spcBef>
      <a:spcAft>
        <a:spcPct val="0"/>
      </a:spcAft>
      <a:defRPr sz="1700" kern="1200">
        <a:solidFill>
          <a:schemeClr val="tx1"/>
        </a:solidFill>
        <a:latin typeface="Arial" charset="0"/>
        <a:ea typeface="ＭＳ Ｐゴシック" charset="0"/>
        <a:cs typeface="Arial" charset="0"/>
      </a:defRPr>
    </a:lvl5pPr>
    <a:lvl6pPr marL="2286000" algn="l" defTabSz="457200" rtl="0" eaLnBrk="1" latinLnBrk="0" hangingPunct="1">
      <a:defRPr sz="1700" kern="1200">
        <a:solidFill>
          <a:schemeClr val="tx1"/>
        </a:solidFill>
        <a:latin typeface="Arial" charset="0"/>
        <a:ea typeface="ＭＳ Ｐゴシック" charset="0"/>
        <a:cs typeface="Arial" charset="0"/>
      </a:defRPr>
    </a:lvl6pPr>
    <a:lvl7pPr marL="2743200" algn="l" defTabSz="457200" rtl="0" eaLnBrk="1" latinLnBrk="0" hangingPunct="1">
      <a:defRPr sz="1700" kern="1200">
        <a:solidFill>
          <a:schemeClr val="tx1"/>
        </a:solidFill>
        <a:latin typeface="Arial" charset="0"/>
        <a:ea typeface="ＭＳ Ｐゴシック" charset="0"/>
        <a:cs typeface="Arial" charset="0"/>
      </a:defRPr>
    </a:lvl7pPr>
    <a:lvl8pPr marL="3200400" algn="l" defTabSz="457200" rtl="0" eaLnBrk="1" latinLnBrk="0" hangingPunct="1">
      <a:defRPr sz="1700" kern="1200">
        <a:solidFill>
          <a:schemeClr val="tx1"/>
        </a:solidFill>
        <a:latin typeface="Arial" charset="0"/>
        <a:ea typeface="ＭＳ Ｐゴシック" charset="0"/>
        <a:cs typeface="Arial" charset="0"/>
      </a:defRPr>
    </a:lvl8pPr>
    <a:lvl9pPr marL="3657600" algn="l" defTabSz="457200" rtl="0" eaLnBrk="1" latinLnBrk="0" hangingPunct="1">
      <a:defRPr sz="1700"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09" userDrawn="1">
          <p15:clr>
            <a:srgbClr val="A4A3A4"/>
          </p15:clr>
        </p15:guide>
        <p15:guide id="2" orient="horz" pos="1389" userDrawn="1">
          <p15:clr>
            <a:srgbClr val="A4A3A4"/>
          </p15:clr>
        </p15:guide>
        <p15:guide id="3" orient="horz" pos="3838" userDrawn="1">
          <p15:clr>
            <a:srgbClr val="A4A3A4"/>
          </p15:clr>
        </p15:guide>
        <p15:guide id="5" pos="3840" userDrawn="1">
          <p15:clr>
            <a:srgbClr val="A4A3A4"/>
          </p15:clr>
        </p15:guide>
        <p15:guide id="6" pos="3727" userDrawn="1">
          <p15:clr>
            <a:srgbClr val="A4A3A4"/>
          </p15:clr>
        </p15:guide>
        <p15:guide id="7" pos="3953" userDrawn="1">
          <p15:clr>
            <a:srgbClr val="A4A3A4"/>
          </p15:clr>
        </p15:guide>
        <p15:guide id="8" pos="4861" userDrawn="1">
          <p15:clr>
            <a:srgbClr val="A4A3A4"/>
          </p15:clr>
        </p15:guide>
        <p15:guide id="9" pos="5065" userDrawn="1">
          <p15:clr>
            <a:srgbClr val="A4A3A4"/>
          </p15:clr>
        </p15:guide>
        <p15:guide id="10" pos="7106" userDrawn="1">
          <p15:clr>
            <a:srgbClr val="A4A3A4"/>
          </p15:clr>
        </p15:guide>
        <p15:guide id="11" pos="2819" userDrawn="1">
          <p15:clr>
            <a:srgbClr val="A4A3A4"/>
          </p15:clr>
        </p15:guide>
        <p15:guide id="12" pos="2615" userDrawn="1">
          <p15:clr>
            <a:srgbClr val="A4A3A4"/>
          </p15:clr>
        </p15:guide>
        <p15:guide id="13" pos="574" userDrawn="1">
          <p15:clr>
            <a:srgbClr val="A4A3A4"/>
          </p15:clr>
        </p15:guide>
        <p15:guide id="14" orient="horz" pos="799" userDrawn="1">
          <p15:clr>
            <a:srgbClr val="A4A3A4"/>
          </p15:clr>
        </p15:guide>
        <p15:guide id="15" orient="horz" pos="411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ADB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63" autoAdjust="0"/>
    <p:restoredTop sz="94521"/>
  </p:normalViewPr>
  <p:slideViewPr>
    <p:cSldViewPr snapToObjects="1">
      <p:cViewPr varScale="1">
        <p:scale>
          <a:sx n="94" d="100"/>
          <a:sy n="94" d="100"/>
        </p:scale>
        <p:origin x="216" y="656"/>
      </p:cViewPr>
      <p:guideLst>
        <p:guide orient="horz" pos="709"/>
        <p:guide orient="horz" pos="1389"/>
        <p:guide orient="horz" pos="3838"/>
        <p:guide pos="3840"/>
        <p:guide pos="3727"/>
        <p:guide pos="3953"/>
        <p:guide pos="4861"/>
        <p:guide pos="5065"/>
        <p:guide pos="7106"/>
        <p:guide pos="2819"/>
        <p:guide pos="2615"/>
        <p:guide pos="574"/>
        <p:guide orient="horz" pos="799"/>
        <p:guide orient="horz" pos="411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3C3A28B3-DCDF-7E4D-B79F-108549FDF3C4}"/>
              </a:ext>
            </a:extLst>
          </p:cNvPr>
          <p:cNvSpPr>
            <a:spLocks noGrp="1"/>
          </p:cNvSpPr>
          <p:nvPr>
            <p:ph type="hdr" sz="quarter"/>
          </p:nvPr>
        </p:nvSpPr>
        <p:spPr>
          <a:xfrm>
            <a:off x="0" y="0"/>
            <a:ext cx="2889608" cy="497058"/>
          </a:xfrm>
          <a:prstGeom prst="rect">
            <a:avLst/>
          </a:prstGeom>
        </p:spPr>
        <p:txBody>
          <a:bodyPr vert="horz" lIns="100575" tIns="50287" rIns="100575" bIns="50287" rtlCol="0"/>
          <a:lstStyle>
            <a:lvl1pPr algn="l">
              <a:defRPr sz="1300"/>
            </a:lvl1pPr>
          </a:lstStyle>
          <a:p>
            <a:endParaRPr lang="de-DE"/>
          </a:p>
        </p:txBody>
      </p:sp>
      <p:sp>
        <p:nvSpPr>
          <p:cNvPr id="3" name="Datumsplatzhalter 2">
            <a:extLst>
              <a:ext uri="{FF2B5EF4-FFF2-40B4-BE49-F238E27FC236}">
                <a16:creationId xmlns:a16="http://schemas.microsoft.com/office/drawing/2014/main" id="{2B6F7D15-8C04-684B-9986-BCA85E3DB49F}"/>
              </a:ext>
            </a:extLst>
          </p:cNvPr>
          <p:cNvSpPr>
            <a:spLocks noGrp="1"/>
          </p:cNvSpPr>
          <p:nvPr>
            <p:ph type="dt" sz="quarter" idx="1"/>
          </p:nvPr>
        </p:nvSpPr>
        <p:spPr>
          <a:xfrm>
            <a:off x="3777827" y="0"/>
            <a:ext cx="2889608" cy="497058"/>
          </a:xfrm>
          <a:prstGeom prst="rect">
            <a:avLst/>
          </a:prstGeom>
        </p:spPr>
        <p:txBody>
          <a:bodyPr vert="horz" lIns="100575" tIns="50287" rIns="100575" bIns="50287" rtlCol="0"/>
          <a:lstStyle>
            <a:lvl1pPr algn="r">
              <a:defRPr sz="1300"/>
            </a:lvl1pPr>
          </a:lstStyle>
          <a:p>
            <a:fld id="{40FDB541-E8B7-3F49-9A84-E3F1CD9703C8}" type="datetimeFigureOut">
              <a:rPr lang="de-DE" smtClean="0"/>
              <a:t>14.05.25</a:t>
            </a:fld>
            <a:endParaRPr lang="de-DE"/>
          </a:p>
        </p:txBody>
      </p:sp>
      <p:sp>
        <p:nvSpPr>
          <p:cNvPr id="4" name="Fußzeilenplatzhalter 3">
            <a:extLst>
              <a:ext uri="{FF2B5EF4-FFF2-40B4-BE49-F238E27FC236}">
                <a16:creationId xmlns:a16="http://schemas.microsoft.com/office/drawing/2014/main" id="{B77C87EF-64E9-0A4B-A83D-0C0BCC3EC227}"/>
              </a:ext>
            </a:extLst>
          </p:cNvPr>
          <p:cNvSpPr>
            <a:spLocks noGrp="1"/>
          </p:cNvSpPr>
          <p:nvPr>
            <p:ph type="ftr" sz="quarter" idx="2"/>
          </p:nvPr>
        </p:nvSpPr>
        <p:spPr>
          <a:xfrm>
            <a:off x="0" y="9429581"/>
            <a:ext cx="2889608" cy="497058"/>
          </a:xfrm>
          <a:prstGeom prst="rect">
            <a:avLst/>
          </a:prstGeom>
        </p:spPr>
        <p:txBody>
          <a:bodyPr vert="horz" lIns="100575" tIns="50287" rIns="100575" bIns="50287" rtlCol="0" anchor="b"/>
          <a:lstStyle>
            <a:lvl1pPr algn="l">
              <a:defRPr sz="1300"/>
            </a:lvl1pPr>
          </a:lstStyle>
          <a:p>
            <a:endParaRPr lang="de-DE"/>
          </a:p>
        </p:txBody>
      </p:sp>
      <p:sp>
        <p:nvSpPr>
          <p:cNvPr id="5" name="Foliennummernplatzhalter 4">
            <a:extLst>
              <a:ext uri="{FF2B5EF4-FFF2-40B4-BE49-F238E27FC236}">
                <a16:creationId xmlns:a16="http://schemas.microsoft.com/office/drawing/2014/main" id="{B09998E5-798E-4749-AD31-4A61A454E1C1}"/>
              </a:ext>
            </a:extLst>
          </p:cNvPr>
          <p:cNvSpPr>
            <a:spLocks noGrp="1"/>
          </p:cNvSpPr>
          <p:nvPr>
            <p:ph type="sldNum" sz="quarter" idx="3"/>
          </p:nvPr>
        </p:nvSpPr>
        <p:spPr>
          <a:xfrm>
            <a:off x="3777827" y="9429581"/>
            <a:ext cx="2889608" cy="497058"/>
          </a:xfrm>
          <a:prstGeom prst="rect">
            <a:avLst/>
          </a:prstGeom>
        </p:spPr>
        <p:txBody>
          <a:bodyPr vert="horz" lIns="100575" tIns="50287" rIns="100575" bIns="50287" rtlCol="0" anchor="b"/>
          <a:lstStyle>
            <a:lvl1pPr algn="r">
              <a:defRPr sz="1300"/>
            </a:lvl1pPr>
          </a:lstStyle>
          <a:p>
            <a:fld id="{45332824-D030-B847-ADCE-3BE7B1C6C34D}" type="slidenum">
              <a:rPr lang="de-DE" smtClean="0"/>
              <a:t>‹Nr.›</a:t>
            </a:fld>
            <a:endParaRPr lang="de-DE"/>
          </a:p>
        </p:txBody>
      </p:sp>
    </p:spTree>
    <p:extLst>
      <p:ext uri="{BB962C8B-B14F-4D97-AF65-F5344CB8AC3E}">
        <p14:creationId xmlns:p14="http://schemas.microsoft.com/office/powerpoint/2010/main" val="29475548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889608" cy="495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4823" tIns="47412" rIns="94823" bIns="47412" numCol="1" anchor="t" anchorCtr="0" compatLnSpc="1">
            <a:prstTxWarp prst="textNoShape">
              <a:avLst/>
            </a:prstTxWarp>
          </a:bodyPr>
          <a:lstStyle>
            <a:lvl1pPr defTabSz="948128">
              <a:defRPr sz="1200"/>
            </a:lvl1pPr>
          </a:lstStyle>
          <a:p>
            <a:endParaRPr lang="de-CH"/>
          </a:p>
        </p:txBody>
      </p:sp>
      <p:sp>
        <p:nvSpPr>
          <p:cNvPr id="5123" name="Rectangle 3"/>
          <p:cNvSpPr>
            <a:spLocks noGrp="1" noChangeArrowheads="1"/>
          </p:cNvSpPr>
          <p:nvPr>
            <p:ph type="dt" idx="1"/>
          </p:nvPr>
        </p:nvSpPr>
        <p:spPr bwMode="auto">
          <a:xfrm>
            <a:off x="3777827" y="0"/>
            <a:ext cx="2889608" cy="495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4823" tIns="47412" rIns="94823" bIns="47412" numCol="1" anchor="t" anchorCtr="0" compatLnSpc="1">
            <a:prstTxWarp prst="textNoShape">
              <a:avLst/>
            </a:prstTxWarp>
          </a:bodyPr>
          <a:lstStyle>
            <a:lvl1pPr algn="r" defTabSz="948128">
              <a:defRPr sz="1200"/>
            </a:lvl1pPr>
          </a:lstStyle>
          <a:p>
            <a:endParaRPr lang="de-CH"/>
          </a:p>
        </p:txBody>
      </p:sp>
      <p:sp>
        <p:nvSpPr>
          <p:cNvPr id="5124" name="Rectangle 4"/>
          <p:cNvSpPr>
            <a:spLocks noGrp="1" noRot="1" noChangeAspect="1" noChangeArrowheads="1" noTextEdit="1"/>
          </p:cNvSpPr>
          <p:nvPr>
            <p:ph type="sldImg" idx="2"/>
          </p:nvPr>
        </p:nvSpPr>
        <p:spPr bwMode="auto">
          <a:xfrm>
            <a:off x="30163" y="746125"/>
            <a:ext cx="6610350" cy="3719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66579" y="4714792"/>
            <a:ext cx="5335932" cy="4466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4823" tIns="47412" rIns="94823" bIns="47412" numCol="1" anchor="t" anchorCtr="0" compatLnSpc="1">
            <a:prstTxWarp prst="textNoShape">
              <a:avLst/>
            </a:prstTxWarp>
          </a:bodyPr>
          <a:lstStyle/>
          <a:p>
            <a:pPr lvl="0"/>
            <a:r>
              <a:rPr lang="de-CH"/>
              <a:t>Textmasterformate durch Klicken bearbeiten</a:t>
            </a:r>
          </a:p>
          <a:p>
            <a:pPr lvl="1"/>
            <a:r>
              <a:rPr lang="de-CH"/>
              <a:t>Zweite Ebene</a:t>
            </a:r>
          </a:p>
          <a:p>
            <a:pPr lvl="2"/>
            <a:r>
              <a:rPr lang="de-CH"/>
              <a:t>Dritte Ebene</a:t>
            </a:r>
          </a:p>
          <a:p>
            <a:pPr lvl="3"/>
            <a:r>
              <a:rPr lang="de-CH"/>
              <a:t>Vierte Ebene</a:t>
            </a:r>
          </a:p>
          <a:p>
            <a:pPr lvl="4"/>
            <a:r>
              <a:rPr lang="de-CH"/>
              <a:t>Fünfte Ebene</a:t>
            </a:r>
          </a:p>
        </p:txBody>
      </p:sp>
      <p:sp>
        <p:nvSpPr>
          <p:cNvPr id="5126" name="Rectangle 6"/>
          <p:cNvSpPr>
            <a:spLocks noGrp="1" noChangeArrowheads="1"/>
          </p:cNvSpPr>
          <p:nvPr>
            <p:ph type="ftr" sz="quarter" idx="4"/>
          </p:nvPr>
        </p:nvSpPr>
        <p:spPr bwMode="auto">
          <a:xfrm>
            <a:off x="0" y="9429580"/>
            <a:ext cx="2889608" cy="495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4823" tIns="47412" rIns="94823" bIns="47412" numCol="1" anchor="b" anchorCtr="0" compatLnSpc="1">
            <a:prstTxWarp prst="textNoShape">
              <a:avLst/>
            </a:prstTxWarp>
          </a:bodyPr>
          <a:lstStyle>
            <a:lvl1pPr defTabSz="948128">
              <a:defRPr sz="1200"/>
            </a:lvl1pPr>
          </a:lstStyle>
          <a:p>
            <a:endParaRPr lang="de-CH"/>
          </a:p>
        </p:txBody>
      </p:sp>
      <p:sp>
        <p:nvSpPr>
          <p:cNvPr id="5127" name="Rectangle 7"/>
          <p:cNvSpPr>
            <a:spLocks noGrp="1" noChangeArrowheads="1"/>
          </p:cNvSpPr>
          <p:nvPr>
            <p:ph type="sldNum" sz="quarter" idx="5"/>
          </p:nvPr>
        </p:nvSpPr>
        <p:spPr bwMode="auto">
          <a:xfrm>
            <a:off x="3777827" y="9429580"/>
            <a:ext cx="2889608" cy="495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4823" tIns="47412" rIns="94823" bIns="47412" numCol="1" anchor="b" anchorCtr="0" compatLnSpc="1">
            <a:prstTxWarp prst="textNoShape">
              <a:avLst/>
            </a:prstTxWarp>
          </a:bodyPr>
          <a:lstStyle>
            <a:lvl1pPr algn="r" defTabSz="948128">
              <a:defRPr sz="1200"/>
            </a:lvl1pPr>
          </a:lstStyle>
          <a:p>
            <a:fld id="{54E7F490-E965-9B42-AE49-DA4BC6E663B1}" type="slidenum">
              <a:rPr lang="de-CH"/>
              <a:pPr/>
              <a:t>‹Nr.›</a:t>
            </a:fld>
            <a:endParaRPr lang="de-CH"/>
          </a:p>
        </p:txBody>
      </p:sp>
    </p:spTree>
    <p:extLst>
      <p:ext uri="{BB962C8B-B14F-4D97-AF65-F5344CB8AC3E}">
        <p14:creationId xmlns:p14="http://schemas.microsoft.com/office/powerpoint/2010/main" val="49843891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Arial" charset="0"/>
      </a:defRPr>
    </a:lvl1pPr>
    <a:lvl2pPr marL="457200" algn="l" rtl="0" fontAlgn="base">
      <a:spcBef>
        <a:spcPct val="30000"/>
      </a:spcBef>
      <a:spcAft>
        <a:spcPct val="0"/>
      </a:spcAft>
      <a:defRPr sz="1200" kern="1200">
        <a:solidFill>
          <a:schemeClr val="tx1"/>
        </a:solidFill>
        <a:latin typeface="Arial" charset="0"/>
        <a:ea typeface="Arial" charset="0"/>
        <a:cs typeface="Arial" charset="0"/>
      </a:defRPr>
    </a:lvl2pPr>
    <a:lvl3pPr marL="914400" algn="l" rtl="0" fontAlgn="base">
      <a:spcBef>
        <a:spcPct val="30000"/>
      </a:spcBef>
      <a:spcAft>
        <a:spcPct val="0"/>
      </a:spcAft>
      <a:defRPr sz="1200" kern="1200">
        <a:solidFill>
          <a:schemeClr val="tx1"/>
        </a:solidFill>
        <a:latin typeface="Arial" charset="0"/>
        <a:ea typeface="Arial" charset="0"/>
        <a:cs typeface="Arial" charset="0"/>
      </a:defRPr>
    </a:lvl3pPr>
    <a:lvl4pPr marL="1371600" algn="l" rtl="0" fontAlgn="base">
      <a:spcBef>
        <a:spcPct val="30000"/>
      </a:spcBef>
      <a:spcAft>
        <a:spcPct val="0"/>
      </a:spcAft>
      <a:defRPr sz="1200" kern="1200">
        <a:solidFill>
          <a:schemeClr val="tx1"/>
        </a:solidFill>
        <a:latin typeface="Arial" charset="0"/>
        <a:ea typeface="Arial" charset="0"/>
        <a:cs typeface="Arial" charset="0"/>
      </a:defRPr>
    </a:lvl4pPr>
    <a:lvl5pPr marL="1828800" algn="l" rtl="0" fontAlgn="base">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765175" y="900113"/>
            <a:ext cx="5559425" cy="3127375"/>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9CC97B5-D430-F2BC-287F-F234ACE6FD39}"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11225" y="1989138"/>
            <a:ext cx="10369550" cy="1295400"/>
          </a:xfrm>
        </p:spPr>
        <p:txBody>
          <a:bodyPr/>
          <a:lstStyle>
            <a:lvl1pPr>
              <a:defRPr sz="3900"/>
            </a:lvl1pPr>
          </a:lstStyle>
          <a:p>
            <a:pPr lvl="0"/>
            <a:r>
              <a:rPr lang="de-DE" noProof="0"/>
              <a:t>Mastertitelformat bearbeiten</a:t>
            </a:r>
            <a:endParaRPr lang="de-CH" noProof="0" dirty="0"/>
          </a:p>
        </p:txBody>
      </p:sp>
      <p:sp>
        <p:nvSpPr>
          <p:cNvPr id="4099" name="Rectangle 3"/>
          <p:cNvSpPr>
            <a:spLocks noGrp="1" noChangeArrowheads="1"/>
          </p:cNvSpPr>
          <p:nvPr>
            <p:ph type="subTitle" idx="1"/>
          </p:nvPr>
        </p:nvSpPr>
        <p:spPr>
          <a:xfrm>
            <a:off x="911225" y="3429000"/>
            <a:ext cx="10369550" cy="1752600"/>
          </a:xfrm>
        </p:spPr>
        <p:txBody>
          <a:bodyPr/>
          <a:lstStyle>
            <a:lvl1pPr marL="0" indent="0">
              <a:buNone/>
              <a:defRPr/>
            </a:lvl1pPr>
          </a:lstStyle>
          <a:p>
            <a:pPr lvl="0"/>
            <a:r>
              <a:rPr lang="de-DE" noProof="0"/>
              <a:t>Master-Untertitelformat bearbeiten</a:t>
            </a:r>
            <a:endParaRPr lang="de-CH" noProof="0" dirty="0"/>
          </a:p>
        </p:txBody>
      </p:sp>
      <p:sp>
        <p:nvSpPr>
          <p:cNvPr id="3" name="Datumsplatzhalter 2"/>
          <p:cNvSpPr>
            <a:spLocks noGrp="1"/>
          </p:cNvSpPr>
          <p:nvPr>
            <p:ph type="dt" sz="half" idx="10"/>
          </p:nvPr>
        </p:nvSpPr>
        <p:spPr/>
        <p:txBody>
          <a:bodyPr/>
          <a:lstStyle/>
          <a:p>
            <a:r>
              <a:rPr lang="de-CH" dirty="0"/>
              <a:t>18. April 2019</a:t>
            </a:r>
          </a:p>
        </p:txBody>
      </p:sp>
      <p:sp>
        <p:nvSpPr>
          <p:cNvPr id="4" name="Fußzeilenplatzhalter 3"/>
          <p:cNvSpPr>
            <a:spLocks noGrp="1"/>
          </p:cNvSpPr>
          <p:nvPr>
            <p:ph type="ftr" sz="quarter" idx="11"/>
          </p:nvPr>
        </p:nvSpPr>
        <p:spPr/>
        <p:txBody>
          <a:bodyPr/>
          <a:lstStyle>
            <a:lvl1pPr>
              <a:defRPr/>
            </a:lvl1pPr>
          </a:lstStyle>
          <a:p>
            <a:r>
              <a:rPr lang="de-CH" dirty="0"/>
              <a:t>Fall 7 – Sorgen einer Autohändlerin</a:t>
            </a:r>
          </a:p>
        </p:txBody>
      </p:sp>
      <p:sp>
        <p:nvSpPr>
          <p:cNvPr id="5" name="Foliennummernplatzhalter 4"/>
          <p:cNvSpPr>
            <a:spLocks noGrp="1"/>
          </p:cNvSpPr>
          <p:nvPr>
            <p:ph type="sldNum" sz="quarter" idx="12"/>
          </p:nvPr>
        </p:nvSpPr>
        <p:spPr/>
        <p:txBody>
          <a:bodyPr/>
          <a:lstStyle/>
          <a:p>
            <a:r>
              <a:rPr lang="de-CH" dirty="0"/>
              <a:t>Seite </a:t>
            </a:r>
            <a:fld id="{9D46F3A4-F478-9440-BC8E-B732027F4C86}" type="slidenum">
              <a:rPr lang="de-CH" smtClean="0"/>
              <a:pPr/>
              <a:t>‹Nr.›</a:t>
            </a:fld>
            <a:endParaRPr lang="de-CH" dirty="0"/>
          </a:p>
        </p:txBody>
      </p:sp>
    </p:spTree>
  </p:cSld>
  <p:clrMapOvr>
    <a:masterClrMapping/>
  </p:clrMapOvr>
  <p:extLst>
    <p:ext uri="{DCECCB84-F9BA-43D5-87BE-67443E8EF086}">
      <p15:sldGuideLst xmlns:p15="http://schemas.microsoft.com/office/powerpoint/2012/main">
        <p15:guide id="1" orient="horz" pos="1253" userDrawn="1">
          <p15:clr>
            <a:srgbClr val="9FCC3B"/>
          </p15:clr>
        </p15:guide>
        <p15:guide id="2" orient="horz" pos="2160" userDrawn="1">
          <p15:clr>
            <a:srgbClr val="9FCC3B"/>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6" name="Rechteck 5"/>
          <p:cNvSpPr/>
          <p:nvPr userDrawn="1"/>
        </p:nvSpPr>
        <p:spPr bwMode="white">
          <a:xfrm>
            <a:off x="0" y="1125538"/>
            <a:ext cx="12192000" cy="5732462"/>
          </a:xfrm>
          <a:prstGeom prst="rect">
            <a:avLst/>
          </a:prstGeom>
          <a:solidFill>
            <a:srgbClr val="A3ADB7"/>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dirty="0">
              <a:ln>
                <a:noFill/>
              </a:ln>
              <a:solidFill>
                <a:srgbClr val="000000"/>
              </a:solidFill>
              <a:effectLst/>
              <a:latin typeface="Arial" charset="0"/>
              <a:ea typeface="ＭＳ Ｐゴシック" charset="0"/>
              <a:cs typeface="Arial" charset="0"/>
            </a:endParaRPr>
          </a:p>
        </p:txBody>
      </p:sp>
      <p:sp>
        <p:nvSpPr>
          <p:cNvPr id="2" name="Titel 1"/>
          <p:cNvSpPr>
            <a:spLocks noGrp="1"/>
          </p:cNvSpPr>
          <p:nvPr>
            <p:ph type="title"/>
          </p:nvPr>
        </p:nvSpPr>
        <p:spPr/>
        <p:txBody>
          <a:bodyPr/>
          <a:lstStyle>
            <a:lvl1pPr>
              <a:defRPr>
                <a:solidFill>
                  <a:schemeClr val="bg1"/>
                </a:solidFill>
              </a:defRPr>
            </a:lvl1pPr>
          </a:lstStyle>
          <a:p>
            <a:r>
              <a:rPr lang="de-DE"/>
              <a:t>Mastertitelformat bearbeiten</a:t>
            </a:r>
            <a:endParaRPr lang="de-CH" dirty="0"/>
          </a:p>
        </p:txBody>
      </p:sp>
    </p:spTree>
    <p:extLst>
      <p:ext uri="{BB962C8B-B14F-4D97-AF65-F5344CB8AC3E}">
        <p14:creationId xmlns:p14="http://schemas.microsoft.com/office/powerpoint/2010/main" val="184441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dirty="0"/>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Datumsplatzhalter 3"/>
          <p:cNvSpPr>
            <a:spLocks noGrp="1"/>
          </p:cNvSpPr>
          <p:nvPr>
            <p:ph type="dt" sz="half" idx="10"/>
          </p:nvPr>
        </p:nvSpPr>
        <p:spPr/>
        <p:txBody>
          <a:bodyPr/>
          <a:lstStyle>
            <a:lvl1pPr>
              <a:defRPr/>
            </a:lvl1pPr>
          </a:lstStyle>
          <a:p>
            <a:r>
              <a:rPr lang="de-CH" dirty="0"/>
              <a:t>18. April 2019</a:t>
            </a:r>
          </a:p>
        </p:txBody>
      </p:sp>
      <p:sp>
        <p:nvSpPr>
          <p:cNvPr id="5" name="Fußzeilenplatzhalter 4"/>
          <p:cNvSpPr>
            <a:spLocks noGrp="1"/>
          </p:cNvSpPr>
          <p:nvPr>
            <p:ph type="ftr" sz="quarter" idx="11"/>
          </p:nvPr>
        </p:nvSpPr>
        <p:spPr/>
        <p:txBody>
          <a:bodyPr/>
          <a:lstStyle>
            <a:lvl1pPr>
              <a:defRPr/>
            </a:lvl1pPr>
          </a:lstStyle>
          <a:p>
            <a:r>
              <a:rPr lang="de-CH" dirty="0"/>
              <a:t>Fall 7 – Sorgen einer Autohändlerin</a:t>
            </a:r>
          </a:p>
        </p:txBody>
      </p:sp>
      <p:sp>
        <p:nvSpPr>
          <p:cNvPr id="6" name="Foliennummernplatzhalter 5"/>
          <p:cNvSpPr>
            <a:spLocks noGrp="1"/>
          </p:cNvSpPr>
          <p:nvPr>
            <p:ph type="sldNum" sz="quarter" idx="12"/>
          </p:nvPr>
        </p:nvSpPr>
        <p:spPr/>
        <p:txBody>
          <a:bodyPr/>
          <a:lstStyle>
            <a:lvl1pPr>
              <a:defRPr/>
            </a:lvl1pPr>
          </a:lstStyle>
          <a:p>
            <a:r>
              <a:rPr lang="de-CH" dirty="0"/>
              <a:t>Seite </a:t>
            </a:r>
            <a:fld id="{1C5791B1-6579-0B4D-B06F-613121D36EDE}" type="slidenum">
              <a:rPr lang="de-CH"/>
              <a:pPr/>
              <a:t>‹Nr.›</a:t>
            </a:fld>
            <a:endParaRPr lang="de-CH" dirty="0"/>
          </a:p>
        </p:txBody>
      </p:sp>
    </p:spTree>
    <p:extLst>
      <p:ext uri="{BB962C8B-B14F-4D97-AF65-F5344CB8AC3E}">
        <p14:creationId xmlns:p14="http://schemas.microsoft.com/office/powerpoint/2010/main" val="213394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Spal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dirty="0"/>
          </a:p>
        </p:txBody>
      </p:sp>
      <p:sp>
        <p:nvSpPr>
          <p:cNvPr id="3" name="Inhaltsplatzhalter 2"/>
          <p:cNvSpPr>
            <a:spLocks noGrp="1"/>
          </p:cNvSpPr>
          <p:nvPr>
            <p:ph idx="1"/>
          </p:nvPr>
        </p:nvSpPr>
        <p:spPr>
          <a:xfrm>
            <a:off x="911225" y="2205039"/>
            <a:ext cx="5005388" cy="38877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Datumsplatzhalter 3"/>
          <p:cNvSpPr>
            <a:spLocks noGrp="1"/>
          </p:cNvSpPr>
          <p:nvPr>
            <p:ph type="dt" sz="half" idx="10"/>
          </p:nvPr>
        </p:nvSpPr>
        <p:spPr/>
        <p:txBody>
          <a:bodyPr/>
          <a:lstStyle>
            <a:lvl1pPr>
              <a:defRPr/>
            </a:lvl1pPr>
          </a:lstStyle>
          <a:p>
            <a:r>
              <a:rPr lang="de-CH" dirty="0"/>
              <a:t>18. April 2019</a:t>
            </a:r>
          </a:p>
        </p:txBody>
      </p:sp>
      <p:sp>
        <p:nvSpPr>
          <p:cNvPr id="5" name="Fußzeilenplatzhalter 4"/>
          <p:cNvSpPr>
            <a:spLocks noGrp="1"/>
          </p:cNvSpPr>
          <p:nvPr>
            <p:ph type="ftr" sz="quarter" idx="11"/>
          </p:nvPr>
        </p:nvSpPr>
        <p:spPr/>
        <p:txBody>
          <a:bodyPr/>
          <a:lstStyle>
            <a:lvl1pPr>
              <a:defRPr/>
            </a:lvl1pPr>
          </a:lstStyle>
          <a:p>
            <a:r>
              <a:rPr lang="de-CH" dirty="0"/>
              <a:t>Fall 7 – Sorgen einer Autohändlerin</a:t>
            </a:r>
          </a:p>
        </p:txBody>
      </p:sp>
      <p:sp>
        <p:nvSpPr>
          <p:cNvPr id="6" name="Foliennummernplatzhalter 5"/>
          <p:cNvSpPr>
            <a:spLocks noGrp="1"/>
          </p:cNvSpPr>
          <p:nvPr>
            <p:ph type="sldNum" sz="quarter" idx="12"/>
          </p:nvPr>
        </p:nvSpPr>
        <p:spPr/>
        <p:txBody>
          <a:bodyPr/>
          <a:lstStyle>
            <a:lvl1pPr>
              <a:defRPr/>
            </a:lvl1pPr>
          </a:lstStyle>
          <a:p>
            <a:r>
              <a:rPr lang="de-CH" dirty="0"/>
              <a:t>Seite </a:t>
            </a:r>
            <a:fld id="{1C5791B1-6579-0B4D-B06F-613121D36EDE}" type="slidenum">
              <a:rPr lang="de-CH"/>
              <a:pPr/>
              <a:t>‹Nr.›</a:t>
            </a:fld>
            <a:endParaRPr lang="de-CH" dirty="0"/>
          </a:p>
        </p:txBody>
      </p:sp>
      <p:sp>
        <p:nvSpPr>
          <p:cNvPr id="7" name="Inhaltsplatzhalter 2"/>
          <p:cNvSpPr>
            <a:spLocks noGrp="1"/>
          </p:cNvSpPr>
          <p:nvPr>
            <p:ph idx="13"/>
          </p:nvPr>
        </p:nvSpPr>
        <p:spPr>
          <a:xfrm>
            <a:off x="6291040" y="2205039"/>
            <a:ext cx="5005388" cy="38877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Tree>
    <p:extLst>
      <p:ext uri="{BB962C8B-B14F-4D97-AF65-F5344CB8AC3E}">
        <p14:creationId xmlns:p14="http://schemas.microsoft.com/office/powerpoint/2010/main" val="34142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dirty="0"/>
          </a:p>
        </p:txBody>
      </p:sp>
      <p:sp>
        <p:nvSpPr>
          <p:cNvPr id="3" name="Datumsplatzhalter 2"/>
          <p:cNvSpPr>
            <a:spLocks noGrp="1"/>
          </p:cNvSpPr>
          <p:nvPr>
            <p:ph type="dt" sz="half" idx="10"/>
          </p:nvPr>
        </p:nvSpPr>
        <p:spPr/>
        <p:txBody>
          <a:bodyPr/>
          <a:lstStyle>
            <a:lvl1pPr>
              <a:defRPr/>
            </a:lvl1pPr>
          </a:lstStyle>
          <a:p>
            <a:r>
              <a:rPr lang="de-CH" dirty="0"/>
              <a:t>18. April 2019</a:t>
            </a:r>
          </a:p>
        </p:txBody>
      </p:sp>
      <p:sp>
        <p:nvSpPr>
          <p:cNvPr id="4" name="Fußzeilenplatzhalter 3"/>
          <p:cNvSpPr>
            <a:spLocks noGrp="1"/>
          </p:cNvSpPr>
          <p:nvPr>
            <p:ph type="ftr" sz="quarter" idx="11"/>
          </p:nvPr>
        </p:nvSpPr>
        <p:spPr/>
        <p:txBody>
          <a:bodyPr/>
          <a:lstStyle>
            <a:lvl1pPr>
              <a:defRPr/>
            </a:lvl1pPr>
          </a:lstStyle>
          <a:p>
            <a:r>
              <a:rPr lang="de-CH" dirty="0"/>
              <a:t>Fall 7 – Sorgen einer Autohändlerin</a:t>
            </a:r>
          </a:p>
          <a:p>
            <a:endParaRPr lang="de-CH" dirty="0"/>
          </a:p>
        </p:txBody>
      </p:sp>
      <p:sp>
        <p:nvSpPr>
          <p:cNvPr id="5" name="Foliennummernplatzhalter 4"/>
          <p:cNvSpPr>
            <a:spLocks noGrp="1"/>
          </p:cNvSpPr>
          <p:nvPr>
            <p:ph type="sldNum" sz="quarter" idx="12"/>
          </p:nvPr>
        </p:nvSpPr>
        <p:spPr/>
        <p:txBody>
          <a:bodyPr/>
          <a:lstStyle>
            <a:lvl1pPr>
              <a:defRPr/>
            </a:lvl1pPr>
          </a:lstStyle>
          <a:p>
            <a:r>
              <a:rPr lang="de-CH" dirty="0"/>
              <a:t>Seite </a:t>
            </a:r>
            <a:fld id="{25BB1AB0-9216-5944-841B-2A7418D2F24D}" type="slidenum">
              <a:rPr lang="de-CH"/>
              <a:pPr/>
              <a:t>‹Nr.›</a:t>
            </a:fld>
            <a:endParaRPr lang="de-CH" dirty="0"/>
          </a:p>
        </p:txBody>
      </p:sp>
    </p:spTree>
    <p:extLst>
      <p:ext uri="{BB962C8B-B14F-4D97-AF65-F5344CB8AC3E}">
        <p14:creationId xmlns:p14="http://schemas.microsoft.com/office/powerpoint/2010/main" val="698641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p:spTree>
      <p:nvGrpSpPr>
        <p:cNvPr id="1" name=""/>
        <p:cNvGrpSpPr/>
        <p:nvPr/>
      </p:nvGrpSpPr>
      <p:grpSpPr>
        <a:xfrm>
          <a:off x="0" y="0"/>
          <a:ext cx="0" cy="0"/>
          <a:chOff x="0" y="0"/>
          <a:chExt cx="0" cy="0"/>
        </a:xfrm>
      </p:grpSpPr>
      <p:sp>
        <p:nvSpPr>
          <p:cNvPr id="8" name="Bildplatzhalter 7"/>
          <p:cNvSpPr>
            <a:spLocks noGrp="1"/>
          </p:cNvSpPr>
          <p:nvPr>
            <p:ph type="pic" sz="quarter" idx="10"/>
          </p:nvPr>
        </p:nvSpPr>
        <p:spPr>
          <a:xfrm>
            <a:off x="192089" y="188912"/>
            <a:ext cx="11807824" cy="6480175"/>
          </a:xfrm>
        </p:spPr>
        <p:txBody>
          <a:bodyPr/>
          <a:lstStyle/>
          <a:p>
            <a:r>
              <a:rPr lang="de-DE"/>
              <a:t>Bild auf Platzhalter ziehen oder durch Klicken auf Symbol hinzufügen</a:t>
            </a:r>
            <a:endParaRPr lang="de-CH" dirty="0"/>
          </a:p>
        </p:txBody>
      </p:sp>
    </p:spTree>
    <p:extLst>
      <p:ext uri="{BB962C8B-B14F-4D97-AF65-F5344CB8AC3E}">
        <p14:creationId xmlns:p14="http://schemas.microsoft.com/office/powerpoint/2010/main" val="2131282136"/>
      </p:ext>
    </p:extLst>
  </p:cSld>
  <p:clrMapOvr>
    <a:masterClrMapping/>
  </p:clrMapOvr>
  <p:extLst>
    <p:ext uri="{DCECCB84-F9BA-43D5-87BE-67443E8EF086}">
      <p15:sldGuideLst xmlns:p15="http://schemas.microsoft.com/office/powerpoint/2012/main">
        <p15:guide id="1" pos="121" userDrawn="1">
          <p15:clr>
            <a:srgbClr val="9FCC3B"/>
          </p15:clr>
        </p15:guide>
        <p15:guide id="2" pos="7559" userDrawn="1">
          <p15:clr>
            <a:srgbClr val="9FCC3B"/>
          </p15:clr>
        </p15:guide>
        <p15:guide id="3" orient="horz" pos="119" userDrawn="1">
          <p15:clr>
            <a:srgbClr val="9FCC3B"/>
          </p15:clr>
        </p15:guide>
        <p15:guide id="4" orient="horz" pos="4201" userDrawn="1">
          <p15:clr>
            <a:srgbClr val="9FCC3B"/>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r>
              <a:rPr lang="de-CH" dirty="0"/>
              <a:t>18. April 2019	</a:t>
            </a:r>
          </a:p>
        </p:txBody>
      </p:sp>
      <p:sp>
        <p:nvSpPr>
          <p:cNvPr id="3" name="Fußzeilenplatzhalter 2"/>
          <p:cNvSpPr>
            <a:spLocks noGrp="1"/>
          </p:cNvSpPr>
          <p:nvPr>
            <p:ph type="ftr" sz="quarter" idx="11"/>
          </p:nvPr>
        </p:nvSpPr>
        <p:spPr/>
        <p:txBody>
          <a:bodyPr/>
          <a:lstStyle>
            <a:lvl1pPr>
              <a:defRPr/>
            </a:lvl1pPr>
          </a:lstStyle>
          <a:p>
            <a:r>
              <a:rPr lang="de-CH" dirty="0"/>
              <a:t>Fall 7 – Sorgen einer Autohändlerin</a:t>
            </a:r>
          </a:p>
          <a:p>
            <a:endParaRPr lang="de-CH" dirty="0"/>
          </a:p>
        </p:txBody>
      </p:sp>
      <p:sp>
        <p:nvSpPr>
          <p:cNvPr id="4" name="Foliennummernplatzhalter 3"/>
          <p:cNvSpPr>
            <a:spLocks noGrp="1"/>
          </p:cNvSpPr>
          <p:nvPr>
            <p:ph type="sldNum" sz="quarter" idx="12"/>
          </p:nvPr>
        </p:nvSpPr>
        <p:spPr/>
        <p:txBody>
          <a:bodyPr/>
          <a:lstStyle>
            <a:lvl1pPr>
              <a:defRPr/>
            </a:lvl1pPr>
          </a:lstStyle>
          <a:p>
            <a:r>
              <a:rPr lang="de-CH" dirty="0"/>
              <a:t>Seite </a:t>
            </a:r>
            <a:fld id="{6DADB232-8830-5A47-BAA5-95C1DE269B83}" type="slidenum">
              <a:rPr lang="de-CH"/>
              <a:pPr/>
              <a:t>‹Nr.›</a:t>
            </a:fld>
            <a:endParaRPr lang="de-CH" dirty="0"/>
          </a:p>
        </p:txBody>
      </p:sp>
    </p:spTree>
    <p:extLst>
      <p:ext uri="{BB962C8B-B14F-4D97-AF65-F5344CB8AC3E}">
        <p14:creationId xmlns:p14="http://schemas.microsoft.com/office/powerpoint/2010/main" val="1181129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userDrawn="1">
  <p:cSld name="Titelfolie mit Universitätseinheit">
    <p:spTree>
      <p:nvGrpSpPr>
        <p:cNvPr id="1" name=""/>
        <p:cNvGrpSpPr/>
        <p:nvPr/>
      </p:nvGrpSpPr>
      <p:grpSpPr bwMode="auto">
        <a:xfrm>
          <a:off x="0" y="0"/>
          <a:ext cx="0" cy="0"/>
          <a:chOff x="0" y="0"/>
          <a:chExt cx="0" cy="0"/>
        </a:xfrm>
      </p:grpSpPr>
      <p:sp>
        <p:nvSpPr>
          <p:cNvPr id="11" name="Bildplatzhalter 4"/>
          <p:cNvSpPr>
            <a:spLocks noGrp="1"/>
          </p:cNvSpPr>
          <p:nvPr>
            <p:ph type="pic" sz="quarter" idx="13"/>
          </p:nvPr>
        </p:nvSpPr>
        <p:spPr bwMode="auto">
          <a:xfrm>
            <a:off x="269875" y="1080000"/>
            <a:ext cx="11652249" cy="5513115"/>
          </a:xfrm>
          <a:prstGeom prst="rect">
            <a:avLst/>
          </a:prstGeom>
          <a:pattFill prst="lgCheck">
            <a:fgClr>
              <a:schemeClr val="bg1">
                <a:lumMod val="85000"/>
              </a:schemeClr>
            </a:fgClr>
            <a:bgClr>
              <a:schemeClr val="bg1"/>
            </a:bgClr>
          </a:pattFill>
        </p:spPr>
        <p:txBody>
          <a:bodyPr tIns="720000" anchor="ctr"/>
          <a:lstStyle>
            <a:lvl1pPr algn="ctr">
              <a:defRPr sz="1200"/>
            </a:lvl1pPr>
          </a:lstStyle>
          <a:p>
            <a:pPr>
              <a:defRPr/>
            </a:pPr>
            <a:r>
              <a:rPr lang="de-DE"/>
              <a:t>Bild durch Klicken auf Symbol hinzufügen</a:t>
            </a:r>
            <a:endParaRPr lang="de-CH"/>
          </a:p>
        </p:txBody>
      </p:sp>
      <p:sp>
        <p:nvSpPr>
          <p:cNvPr id="4" name="Datumsplatzhalter 3"/>
          <p:cNvSpPr>
            <a:spLocks noGrp="1"/>
          </p:cNvSpPr>
          <p:nvPr>
            <p:ph type="dt" sz="half" idx="10"/>
          </p:nvPr>
        </p:nvSpPr>
        <p:spPr bwMode="auto">
          <a:xfrm rot="16199998">
            <a:off x="12192000" y="72000"/>
            <a:ext cx="72000" cy="72000"/>
          </a:xfrm>
        </p:spPr>
        <p:txBody>
          <a:bodyPr/>
          <a:lstStyle>
            <a:lvl1pPr>
              <a:defRPr/>
            </a:lvl1pPr>
          </a:lstStyle>
          <a:p>
            <a:pPr>
              <a:defRPr/>
            </a:pPr>
            <a:fld id="{18CA2E13-5100-6A43-928B-1180E64BF5EA}" type="datetime1">
              <a:rPr lang="de-DE"/>
              <a:t>14.05.25</a:t>
            </a:fld>
            <a:endParaRPr lang="de-CH"/>
          </a:p>
        </p:txBody>
      </p:sp>
      <p:sp>
        <p:nvSpPr>
          <p:cNvPr id="6" name="Fußzeilenplatzhalter 5"/>
          <p:cNvSpPr>
            <a:spLocks noGrp="1"/>
          </p:cNvSpPr>
          <p:nvPr>
            <p:ph type="ftr" sz="quarter" idx="11"/>
          </p:nvPr>
        </p:nvSpPr>
        <p:spPr bwMode="auto">
          <a:xfrm rot="16199998">
            <a:off x="12192000" y="152795"/>
            <a:ext cx="72000" cy="72000"/>
          </a:xfrm>
        </p:spPr>
        <p:txBody>
          <a:bodyPr/>
          <a:lstStyle>
            <a:lvl1pPr>
              <a:defRPr/>
            </a:lvl1pPr>
          </a:lstStyle>
          <a:p>
            <a:pPr>
              <a:defRPr/>
            </a:pPr>
            <a:r>
              <a:rPr lang="de-CH"/>
              <a:t>Lehrstuhl Prof. Atamer</a:t>
            </a:r>
            <a:endParaRPr/>
          </a:p>
        </p:txBody>
      </p:sp>
      <p:sp>
        <p:nvSpPr>
          <p:cNvPr id="8" name="Foliennummernplatzhalter 7"/>
          <p:cNvSpPr>
            <a:spLocks noGrp="1"/>
          </p:cNvSpPr>
          <p:nvPr>
            <p:ph type="sldNum" sz="quarter" idx="12"/>
          </p:nvPr>
        </p:nvSpPr>
        <p:spPr bwMode="auto">
          <a:xfrm rot="16199998">
            <a:off x="12192000" y="0"/>
            <a:ext cx="72000" cy="72000"/>
          </a:xfrm>
        </p:spPr>
        <p:txBody>
          <a:bodyPr/>
          <a:lstStyle>
            <a:lvl1pPr>
              <a:defRPr/>
            </a:lvl1pPr>
          </a:lstStyle>
          <a:p>
            <a:pPr>
              <a:defRPr/>
            </a:pPr>
            <a:r>
              <a:rPr lang="de-CH"/>
              <a:t> </a:t>
            </a:r>
            <a:endParaRPr/>
          </a:p>
        </p:txBody>
      </p:sp>
      <p:pic>
        <p:nvPicPr>
          <p:cNvPr id="9" name="Grafik 8"/>
          <p:cNvPicPr>
            <a:picLocks noChangeAspect="1"/>
          </p:cNvPicPr>
          <p:nvPr userDrawn="1"/>
        </p:nvPicPr>
        <p:blipFill>
          <a:blip r:embed="rId2"/>
          <a:stretch/>
        </p:blipFill>
        <p:spPr bwMode="auto">
          <a:xfrm>
            <a:off x="270582" y="263785"/>
            <a:ext cx="1590020" cy="550800"/>
          </a:xfrm>
          <a:prstGeom prst="rect">
            <a:avLst/>
          </a:prstGeom>
        </p:spPr>
      </p:pic>
      <p:cxnSp>
        <p:nvCxnSpPr>
          <p:cNvPr id="14" name="Gerader Verbinder 13"/>
          <p:cNvCxnSpPr>
            <a:cxnSpLocks/>
          </p:cNvCxnSpPr>
          <p:nvPr userDrawn="1"/>
        </p:nvCxnSpPr>
        <p:spPr bwMode="auto">
          <a:xfrm>
            <a:off x="2134800" y="268547"/>
            <a:ext cx="0" cy="540000"/>
          </a:xfrm>
          <a:prstGeom prst="line">
            <a:avLst/>
          </a:prstGeom>
          <a:ln w="6350">
            <a:solidFill>
              <a:srgbClr val="808080"/>
            </a:solidFill>
          </a:ln>
        </p:spPr>
        <p:style>
          <a:lnRef idx="1">
            <a:schemeClr val="accent1"/>
          </a:lnRef>
          <a:fillRef idx="0">
            <a:schemeClr val="accent1"/>
          </a:fillRef>
          <a:effectRef idx="0">
            <a:schemeClr val="accent1"/>
          </a:effectRef>
          <a:fontRef idx="minor">
            <a:schemeClr val="tx1"/>
          </a:fontRef>
        </p:style>
      </p:cxnSp>
      <p:sp>
        <p:nvSpPr>
          <p:cNvPr id="15" name="Textplatzhalter 12"/>
          <p:cNvSpPr>
            <a:spLocks noGrp="1"/>
          </p:cNvSpPr>
          <p:nvPr>
            <p:ph type="body" sz="quarter" idx="14" hasCustomPrompt="1"/>
          </p:nvPr>
        </p:nvSpPr>
        <p:spPr bwMode="auto">
          <a:xfrm>
            <a:off x="2412000" y="273049"/>
            <a:ext cx="3465505" cy="535498"/>
          </a:xfrm>
        </p:spPr>
        <p:txBody>
          <a:bodyPr anchor="ctr"/>
          <a:lstStyle>
            <a:lvl1pPr>
              <a:lnSpc>
                <a:spcPct val="97000"/>
              </a:lnSpc>
              <a:defRPr sz="1300" spc="-20">
                <a:latin typeface="Source Sans Pro SemiBold"/>
              </a:defRPr>
            </a:lvl1pPr>
          </a:lstStyle>
          <a:p>
            <a:pPr lvl="0">
              <a:defRPr/>
            </a:pPr>
            <a:r>
              <a:rPr lang="de-CH"/>
              <a:t>Organisationseinheit</a:t>
            </a:r>
            <a:endParaRPr/>
          </a:p>
        </p:txBody>
      </p:sp>
      <p:sp>
        <p:nvSpPr>
          <p:cNvPr id="5" name="Textplatzhalter 4"/>
          <p:cNvSpPr>
            <a:spLocks noGrp="1"/>
          </p:cNvSpPr>
          <p:nvPr>
            <p:ph type="body" sz="quarter" idx="15" hasCustomPrompt="1"/>
          </p:nvPr>
        </p:nvSpPr>
        <p:spPr bwMode="auto">
          <a:xfrm>
            <a:off x="1" y="2440388"/>
            <a:ext cx="3710544" cy="1516918"/>
          </a:xfrm>
          <a:prstGeom prst="rect">
            <a:avLst/>
          </a:prstGeom>
          <a:solidFill>
            <a:schemeClr val="bg1"/>
          </a:solidFill>
        </p:spPr>
        <p:txBody>
          <a:bodyPr wrap="none" lIns="270000" tIns="154800" rIns="248400" bIns="180000">
            <a:spAutoFit/>
          </a:bodyPr>
          <a:lstStyle>
            <a:lvl1pPr>
              <a:lnSpc>
                <a:spcPct val="97000"/>
              </a:lnSpc>
              <a:defRPr sz="3000" b="1"/>
            </a:lvl1pPr>
            <a:lvl2pPr marL="0" indent="0">
              <a:lnSpc>
                <a:spcPct val="100000"/>
              </a:lnSpc>
              <a:spcBef>
                <a:spcPts val="700"/>
              </a:spcBef>
              <a:buFontTx/>
              <a:buNone/>
              <a:defRPr sz="2000" b="0"/>
            </a:lvl2pPr>
            <a:lvl3pPr marL="0" indent="0">
              <a:lnSpc>
                <a:spcPct val="103000"/>
              </a:lnSpc>
              <a:spcBef>
                <a:spcPts val="700"/>
              </a:spcBef>
              <a:buFontTx/>
              <a:buNone/>
              <a:defRPr sz="1600" b="0"/>
            </a:lvl3pPr>
            <a:lvl4pPr>
              <a:lnSpc>
                <a:spcPct val="83000"/>
              </a:lnSpc>
              <a:defRPr sz="4700" b="1"/>
            </a:lvl4pPr>
            <a:lvl5pPr>
              <a:lnSpc>
                <a:spcPct val="83000"/>
              </a:lnSpc>
              <a:defRPr sz="4700" b="1"/>
            </a:lvl5pPr>
          </a:lstStyle>
          <a:p>
            <a:pPr lvl="0">
              <a:defRPr/>
            </a:pPr>
            <a:r>
              <a:rPr lang="de-CH"/>
              <a:t>Titel hinzufügen</a:t>
            </a:r>
            <a:endParaRPr/>
          </a:p>
          <a:p>
            <a:pPr lvl="1">
              <a:defRPr/>
            </a:pPr>
            <a:r>
              <a:rPr lang="de-CH"/>
              <a:t>Zweite Ebene (Untertitel)</a:t>
            </a:r>
            <a:endParaRPr/>
          </a:p>
          <a:p>
            <a:pPr lvl="2">
              <a:defRPr/>
            </a:pPr>
            <a:r>
              <a:rPr lang="de-CH"/>
              <a:t>Dritte Ebene (Vorname Name/Datum)</a:t>
            </a:r>
            <a:endParaRPr/>
          </a:p>
        </p:txBody>
      </p:sp>
    </p:spTree>
    <p:extLst>
      <p:ext uri="{BB962C8B-B14F-4D97-AF65-F5344CB8AC3E}">
        <p14:creationId xmlns:p14="http://schemas.microsoft.com/office/powerpoint/2010/main" val="387702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1225" y="1268414"/>
            <a:ext cx="10369550" cy="792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de-CH" dirty="0"/>
              <a:t>Mastertitelformat bearbeiten</a:t>
            </a:r>
          </a:p>
        </p:txBody>
      </p:sp>
      <p:sp>
        <p:nvSpPr>
          <p:cNvPr id="1027" name="Rectangle 3"/>
          <p:cNvSpPr>
            <a:spLocks noGrp="1" noChangeArrowheads="1"/>
          </p:cNvSpPr>
          <p:nvPr>
            <p:ph type="body" idx="1"/>
          </p:nvPr>
        </p:nvSpPr>
        <p:spPr bwMode="auto">
          <a:xfrm>
            <a:off x="911225" y="2205039"/>
            <a:ext cx="10369550" cy="388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de-CH" dirty="0"/>
              <a:t>Mastertextformat bearbeiten</a:t>
            </a:r>
          </a:p>
          <a:p>
            <a:pPr lvl="1"/>
            <a:r>
              <a:rPr lang="de-CH" dirty="0"/>
              <a:t>Zweite Ebene</a:t>
            </a:r>
          </a:p>
          <a:p>
            <a:pPr lvl="2"/>
            <a:r>
              <a:rPr lang="de-CH" dirty="0"/>
              <a:t>Dritte Ebene</a:t>
            </a:r>
          </a:p>
          <a:p>
            <a:pPr lvl="3"/>
            <a:r>
              <a:rPr lang="de-CH" dirty="0"/>
              <a:t>Vierte Ebene</a:t>
            </a:r>
          </a:p>
          <a:p>
            <a:pPr lvl="4"/>
            <a:r>
              <a:rPr lang="de-CH" dirty="0"/>
              <a:t>Fünfte Ebene</a:t>
            </a:r>
          </a:p>
        </p:txBody>
      </p:sp>
      <p:sp>
        <p:nvSpPr>
          <p:cNvPr id="1028" name="Rectangle 4"/>
          <p:cNvSpPr>
            <a:spLocks noGrp="1" noChangeArrowheads="1"/>
          </p:cNvSpPr>
          <p:nvPr>
            <p:ph type="dt" sz="half" idx="2"/>
          </p:nvPr>
        </p:nvSpPr>
        <p:spPr bwMode="auto">
          <a:xfrm>
            <a:off x="911225" y="6524625"/>
            <a:ext cx="1246716"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a:defRPr sz="1000"/>
            </a:lvl1pPr>
          </a:lstStyle>
          <a:p>
            <a:fld id="{847EEDFF-6BF2-4744-AB59-25A5AB15F381}" type="datetime1">
              <a:rPr lang="de-CH"/>
              <a:pPr/>
              <a:t>14.05.25</a:t>
            </a:fld>
            <a:endParaRPr lang="de-CH" dirty="0"/>
          </a:p>
        </p:txBody>
      </p:sp>
      <p:sp>
        <p:nvSpPr>
          <p:cNvPr id="1029" name="Rectangle 5"/>
          <p:cNvSpPr>
            <a:spLocks noGrp="1" noChangeArrowheads="1"/>
          </p:cNvSpPr>
          <p:nvPr>
            <p:ph type="ftr" sz="quarter" idx="3"/>
          </p:nvPr>
        </p:nvSpPr>
        <p:spPr bwMode="auto">
          <a:xfrm>
            <a:off x="2255308" y="6524625"/>
            <a:ext cx="7008284"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a:defRPr sz="1000"/>
            </a:lvl1pPr>
          </a:lstStyle>
          <a:p>
            <a:r>
              <a:rPr lang="de-CH" dirty="0"/>
              <a:t>Titel der Präsentation, Autor</a:t>
            </a:r>
          </a:p>
        </p:txBody>
      </p:sp>
      <p:sp>
        <p:nvSpPr>
          <p:cNvPr id="1030" name="Rectangle 6"/>
          <p:cNvSpPr>
            <a:spLocks noGrp="1" noChangeArrowheads="1"/>
          </p:cNvSpPr>
          <p:nvPr>
            <p:ph type="sldNum" sz="quarter" idx="4"/>
          </p:nvPr>
        </p:nvSpPr>
        <p:spPr bwMode="auto">
          <a:xfrm>
            <a:off x="10452484" y="6524625"/>
            <a:ext cx="828291"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algn="r">
              <a:defRPr sz="1000"/>
            </a:lvl1pPr>
          </a:lstStyle>
          <a:p>
            <a:r>
              <a:rPr lang="de-CH" dirty="0"/>
              <a:t>Seite </a:t>
            </a:r>
            <a:fld id="{9D46F3A4-F478-9440-BC8E-B732027F4C86}" type="slidenum">
              <a:rPr lang="de-CH"/>
              <a:pPr/>
              <a:t>‹Nr.›</a:t>
            </a:fld>
            <a:endParaRPr lang="de-CH" dirty="0"/>
          </a:p>
        </p:txBody>
      </p:sp>
      <p:sp>
        <p:nvSpPr>
          <p:cNvPr id="1034" name="Line 10"/>
          <p:cNvSpPr>
            <a:spLocks noChangeShapeType="1"/>
          </p:cNvSpPr>
          <p:nvPr/>
        </p:nvSpPr>
        <p:spPr bwMode="auto">
          <a:xfrm>
            <a:off x="0" y="1125538"/>
            <a:ext cx="12192000" cy="0"/>
          </a:xfrm>
          <a:prstGeom prst="line">
            <a:avLst/>
          </a:prstGeom>
          <a:noFill/>
          <a:ln w="15875">
            <a:solidFill>
              <a:srgbClr val="A3ADB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de-CH" sz="1700" dirty="0"/>
          </a:p>
        </p:txBody>
      </p:sp>
      <p:pic>
        <p:nvPicPr>
          <p:cNvPr id="10" name="Picture 7" descr="uzh_logo_d_pos_grau_1mm"/>
          <p:cNvPicPr preferRelativeResize="0">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95266" y="142875"/>
            <a:ext cx="1868488" cy="684213"/>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9"/>
          <p:cNvSpPr txBox="1">
            <a:spLocks noChangeArrowheads="1"/>
          </p:cNvSpPr>
          <p:nvPr userDrawn="1"/>
        </p:nvSpPr>
        <p:spPr bwMode="auto">
          <a:xfrm>
            <a:off x="911225" y="852488"/>
            <a:ext cx="7332663" cy="22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36000" rIns="0" bIns="0"/>
          <a:lstStyle/>
          <a:p>
            <a:pPr>
              <a:spcBef>
                <a:spcPct val="50000"/>
              </a:spcBef>
            </a:pPr>
            <a:r>
              <a:rPr lang="de-CH" sz="1400" b="1" dirty="0"/>
              <a:t>Rechtswissenschaftliche Fakultät</a:t>
            </a:r>
          </a:p>
        </p:txBody>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7" r:id="rId4"/>
    <p:sldLayoutId id="2147483654" r:id="rId5"/>
    <p:sldLayoutId id="2147483658" r:id="rId6"/>
    <p:sldLayoutId id="2147483655" r:id="rId7"/>
    <p:sldLayoutId id="2147483659" r:id="rId8"/>
  </p:sldLayoutIdLst>
  <p:hf hdr="0"/>
  <p:txStyles>
    <p:titleStyle>
      <a:lvl1pPr algn="l" rtl="0" eaLnBrk="1" fontAlgn="base" hangingPunct="1">
        <a:spcBef>
          <a:spcPct val="0"/>
        </a:spcBef>
        <a:spcAft>
          <a:spcPct val="0"/>
        </a:spcAft>
        <a:defRPr sz="2400" b="1">
          <a:solidFill>
            <a:srgbClr val="0028A5"/>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ea typeface="ＭＳ Ｐゴシック" charset="0"/>
          <a:cs typeface="Arial" charset="0"/>
        </a:defRPr>
      </a:lvl2pPr>
      <a:lvl3pPr algn="l" rtl="0" eaLnBrk="1" fontAlgn="base" hangingPunct="1">
        <a:spcBef>
          <a:spcPct val="0"/>
        </a:spcBef>
        <a:spcAft>
          <a:spcPct val="0"/>
        </a:spcAft>
        <a:defRPr sz="2400" b="1">
          <a:solidFill>
            <a:schemeClr val="tx2"/>
          </a:solidFill>
          <a:latin typeface="Arial" charset="0"/>
          <a:ea typeface="ＭＳ Ｐゴシック" charset="0"/>
          <a:cs typeface="Arial" charset="0"/>
        </a:defRPr>
      </a:lvl3pPr>
      <a:lvl4pPr algn="l" rtl="0" eaLnBrk="1" fontAlgn="base" hangingPunct="1">
        <a:spcBef>
          <a:spcPct val="0"/>
        </a:spcBef>
        <a:spcAft>
          <a:spcPct val="0"/>
        </a:spcAft>
        <a:defRPr sz="2400" b="1">
          <a:solidFill>
            <a:schemeClr val="tx2"/>
          </a:solidFill>
          <a:latin typeface="Arial" charset="0"/>
          <a:ea typeface="ＭＳ Ｐゴシック" charset="0"/>
          <a:cs typeface="Arial" charset="0"/>
        </a:defRPr>
      </a:lvl4pPr>
      <a:lvl5pPr algn="l" rtl="0" eaLnBrk="1" fontAlgn="base" hangingPunct="1">
        <a:spcBef>
          <a:spcPct val="0"/>
        </a:spcBef>
        <a:spcAft>
          <a:spcPct val="0"/>
        </a:spcAft>
        <a:defRPr sz="2400" b="1">
          <a:solidFill>
            <a:schemeClr val="tx2"/>
          </a:solidFill>
          <a:latin typeface="Arial" charset="0"/>
          <a:ea typeface="ＭＳ Ｐゴシック" charset="0"/>
          <a:cs typeface="Arial" charset="0"/>
        </a:defRPr>
      </a:lvl5pPr>
      <a:lvl6pPr marL="457200" algn="l" rtl="0" eaLnBrk="1" fontAlgn="base" hangingPunct="1">
        <a:spcBef>
          <a:spcPct val="0"/>
        </a:spcBef>
        <a:spcAft>
          <a:spcPct val="0"/>
        </a:spcAft>
        <a:defRPr sz="2400" b="1">
          <a:solidFill>
            <a:schemeClr val="tx2"/>
          </a:solidFill>
          <a:latin typeface="Arial" charset="0"/>
          <a:ea typeface="ＭＳ Ｐゴシック" charset="0"/>
          <a:cs typeface="Arial" charset="0"/>
        </a:defRPr>
      </a:lvl6pPr>
      <a:lvl7pPr marL="914400" algn="l" rtl="0" eaLnBrk="1" fontAlgn="base" hangingPunct="1">
        <a:spcBef>
          <a:spcPct val="0"/>
        </a:spcBef>
        <a:spcAft>
          <a:spcPct val="0"/>
        </a:spcAft>
        <a:defRPr sz="2400" b="1">
          <a:solidFill>
            <a:schemeClr val="tx2"/>
          </a:solidFill>
          <a:latin typeface="Arial" charset="0"/>
          <a:ea typeface="ＭＳ Ｐゴシック" charset="0"/>
          <a:cs typeface="Arial" charset="0"/>
        </a:defRPr>
      </a:lvl7pPr>
      <a:lvl8pPr marL="1371600" algn="l" rtl="0" eaLnBrk="1" fontAlgn="base" hangingPunct="1">
        <a:spcBef>
          <a:spcPct val="0"/>
        </a:spcBef>
        <a:spcAft>
          <a:spcPct val="0"/>
        </a:spcAft>
        <a:defRPr sz="2400" b="1">
          <a:solidFill>
            <a:schemeClr val="tx2"/>
          </a:solidFill>
          <a:latin typeface="Arial" charset="0"/>
          <a:ea typeface="ＭＳ Ｐゴシック" charset="0"/>
          <a:cs typeface="Arial" charset="0"/>
        </a:defRPr>
      </a:lvl8pPr>
      <a:lvl9pPr marL="1828800" algn="l" rtl="0" eaLnBrk="1" fontAlgn="base" hangingPunct="1">
        <a:spcBef>
          <a:spcPct val="0"/>
        </a:spcBef>
        <a:spcAft>
          <a:spcPct val="0"/>
        </a:spcAft>
        <a:defRPr sz="2400" b="1">
          <a:solidFill>
            <a:schemeClr val="tx2"/>
          </a:solidFill>
          <a:latin typeface="Arial" charset="0"/>
          <a:ea typeface="ＭＳ Ｐゴシック" charset="0"/>
          <a:cs typeface="Arial" charset="0"/>
        </a:defRPr>
      </a:lvl9pPr>
    </p:titleStyle>
    <p:bodyStyle>
      <a:lvl1pPr marL="342000" indent="-342000" algn="l" rtl="0" eaLnBrk="1" fontAlgn="base" hangingPunct="1">
        <a:spcBef>
          <a:spcPct val="40000"/>
        </a:spcBef>
        <a:spcAft>
          <a:spcPct val="0"/>
        </a:spcAft>
        <a:buFont typeface="Arial" panose="020B0604020202020204" pitchFamily="34" charset="0"/>
        <a:buChar char="–"/>
        <a:defRPr sz="1700">
          <a:solidFill>
            <a:schemeClr val="tx1"/>
          </a:solidFill>
          <a:latin typeface="+mn-lt"/>
          <a:ea typeface="+mn-ea"/>
          <a:cs typeface="+mn-cs"/>
        </a:defRPr>
      </a:lvl1pPr>
      <a:lvl2pPr marL="684000" indent="-342000"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2pPr>
      <a:lvl3pPr marL="1026000" indent="-342000"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3pPr>
      <a:lvl4pPr marL="1368000" indent="-342000"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4pPr>
      <a:lvl5pPr marL="1710000" indent="-342000"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5pPr>
      <a:lvl6pPr marL="1895475" indent="-366713"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6pPr>
      <a:lvl7pPr marL="2352675" indent="-366713"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7pPr>
      <a:lvl8pPr marL="2809875" indent="-366713"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8pPr>
      <a:lvl9pPr marL="3267075" indent="-366713" algn="l" rtl="0" eaLnBrk="1" fontAlgn="base" hangingPunct="1">
        <a:spcBef>
          <a:spcPct val="40000"/>
        </a:spcBef>
        <a:spcAft>
          <a:spcPct val="0"/>
        </a:spcAft>
        <a:buFont typeface="Arial" charset="0"/>
        <a:buChar char="–"/>
        <a:defRPr sz="1700">
          <a:solidFill>
            <a:schemeClr val="tx1"/>
          </a:solidFill>
          <a:latin typeface="+mn-lt"/>
          <a:ea typeface="Arial" charset="0"/>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4" userDrawn="1">
          <p15:clr>
            <a:srgbClr val="F26B43"/>
          </p15:clr>
        </p15:guide>
        <p15:guide id="2" pos="7106" userDrawn="1">
          <p15:clr>
            <a:srgbClr val="F26B43"/>
          </p15:clr>
        </p15:guide>
        <p15:guide id="3" orient="horz" pos="1389" userDrawn="1">
          <p15:clr>
            <a:srgbClr val="F26B43"/>
          </p15:clr>
        </p15:guide>
        <p15:guide id="4" orient="horz" pos="799" userDrawn="1">
          <p15:clr>
            <a:srgbClr val="F26B43"/>
          </p15:clr>
        </p15:guide>
        <p15:guide id="5" orient="horz" pos="4110" userDrawn="1">
          <p15:clr>
            <a:srgbClr val="F26B43"/>
          </p15:clr>
        </p15:guide>
        <p15:guide id="6" pos="3840" userDrawn="1">
          <p15:clr>
            <a:srgbClr val="F26B43"/>
          </p15:clr>
        </p15:guide>
        <p15:guide id="7" pos="3953" userDrawn="1">
          <p15:clr>
            <a:srgbClr val="5ACBF0"/>
          </p15:clr>
        </p15:guide>
        <p15:guide id="8" pos="3727" userDrawn="1">
          <p15:clr>
            <a:srgbClr val="5ACBF0"/>
          </p15:clr>
        </p15:guide>
        <p15:guide id="9" pos="2615" userDrawn="1">
          <p15:clr>
            <a:srgbClr val="5ACBF0"/>
          </p15:clr>
        </p15:guide>
        <p15:guide id="10" pos="2819" userDrawn="1">
          <p15:clr>
            <a:srgbClr val="5ACBF0"/>
          </p15:clr>
        </p15:guide>
        <p15:guide id="11" pos="4861" userDrawn="1">
          <p15:clr>
            <a:srgbClr val="5ACBF0"/>
          </p15:clr>
        </p15:guide>
        <p15:guide id="12" pos="5065" userDrawn="1">
          <p15:clr>
            <a:srgbClr val="5ACBF0"/>
          </p15:clr>
        </p15:guide>
        <p15:guide id="13" orient="horz" pos="709" userDrawn="1">
          <p15:clr>
            <a:srgbClr val="F26B43"/>
          </p15:clr>
        </p15:guide>
        <p15:guide id="14" orient="horz" pos="38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uzh.ch/qmsl/de/MXFUX"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8" name="Bildplatzhalter 7" descr="Bild der Universität Zürich, Hauptgebäude, mit Blick auf die Stadt Zürich und den See"/>
          <p:cNvPicPr>
            <a:picLocks noGrp="1" noChangeAspect="1"/>
          </p:cNvPicPr>
          <p:nvPr>
            <p:ph type="pic" sz="quarter" idx="13"/>
          </p:nvPr>
        </p:nvPicPr>
        <p:blipFill>
          <a:blip r:embed="rId3"/>
          <a:stretch/>
        </p:blipFill>
        <p:spPr bwMode="auto">
          <a:xfrm>
            <a:off x="263352" y="1052736"/>
            <a:ext cx="11370740" cy="5379923"/>
          </a:xfrm>
        </p:spPr>
      </p:pic>
      <p:sp>
        <p:nvSpPr>
          <p:cNvPr id="10" name="Textplatzhalter 9"/>
          <p:cNvSpPr>
            <a:spLocks noGrp="1"/>
          </p:cNvSpPr>
          <p:nvPr>
            <p:ph type="body" sz="quarter" idx="14"/>
          </p:nvPr>
        </p:nvSpPr>
        <p:spPr bwMode="auto"/>
        <p:txBody>
          <a:bodyPr/>
          <a:lstStyle/>
          <a:p>
            <a:pPr>
              <a:defRPr/>
            </a:pPr>
            <a:r>
              <a:rPr lang="de-DE"/>
              <a:t>Rechtswissenschaftliche Fakultät</a:t>
            </a:r>
            <a:endParaRPr/>
          </a:p>
        </p:txBody>
      </p:sp>
      <p:sp>
        <p:nvSpPr>
          <p:cNvPr id="11" name="Textplatzhalter 10"/>
          <p:cNvSpPr>
            <a:spLocks noGrp="1"/>
          </p:cNvSpPr>
          <p:nvPr>
            <p:ph type="body" sz="quarter" idx="15"/>
          </p:nvPr>
        </p:nvSpPr>
        <p:spPr bwMode="auto">
          <a:xfrm>
            <a:off x="1" y="2440388"/>
            <a:ext cx="9889809" cy="1860281"/>
          </a:xfrm>
        </p:spPr>
        <p:txBody>
          <a:bodyPr/>
          <a:lstStyle/>
          <a:p>
            <a:pPr>
              <a:defRPr/>
            </a:pPr>
            <a:r>
              <a:rPr lang="de-CH" dirty="0"/>
              <a:t>Übungen im Obligationenrecht Besonderer Teil FS 2025</a:t>
            </a:r>
            <a:endParaRPr dirty="0"/>
          </a:p>
          <a:p>
            <a:pPr lvl="1">
              <a:defRPr/>
            </a:pPr>
            <a:r>
              <a:rPr lang="de-CH" dirty="0"/>
              <a:t>Fall 6: Fussballspieler auf Reisen</a:t>
            </a:r>
            <a:endParaRPr dirty="0"/>
          </a:p>
          <a:p>
            <a:pPr lvl="2">
              <a:defRPr/>
            </a:pPr>
            <a:r>
              <a:rPr lang="de-CH" dirty="0"/>
              <a:t>Prof. Dr. </a:t>
            </a:r>
            <a:r>
              <a:rPr lang="de-CH" dirty="0" err="1"/>
              <a:t>iur</a:t>
            </a:r>
            <a:r>
              <a:rPr lang="de-CH" dirty="0"/>
              <a:t>. Michael Hochstrasser</a:t>
            </a:r>
            <a:endParaRPr dirty="0"/>
          </a:p>
          <a:p>
            <a:pPr lvl="2">
              <a:defRPr/>
            </a:pPr>
            <a:r>
              <a:rPr lang="de-CH" dirty="0"/>
              <a:t>15. Mai 2025</a:t>
            </a:r>
            <a:endParaRPr lang="de-DE" dirty="0"/>
          </a:p>
        </p:txBody>
      </p:sp>
      <p:sp>
        <p:nvSpPr>
          <p:cNvPr id="2" name="Datumsplatzhalter 1"/>
          <p:cNvSpPr>
            <a:spLocks noGrp="1"/>
          </p:cNvSpPr>
          <p:nvPr>
            <p:ph type="dt" sz="half" idx="10"/>
          </p:nvPr>
        </p:nvSpPr>
        <p:spPr bwMode="auto"/>
        <p:txBody>
          <a:bodyPr/>
          <a:lstStyle/>
          <a:p>
            <a:pPr>
              <a:defRPr/>
            </a:pPr>
            <a:fld id="{506D908F-0BDC-F44D-AD95-5393B990D4A9}" type="datetime1">
              <a:rPr lang="de-DE"/>
              <a:t>14.05.25</a:t>
            </a:fld>
            <a:endParaRPr lang="de-CH"/>
          </a:p>
        </p:txBody>
      </p:sp>
      <p:sp>
        <p:nvSpPr>
          <p:cNvPr id="3" name="Fußzeilenplatzhalter 2"/>
          <p:cNvSpPr>
            <a:spLocks noGrp="1"/>
          </p:cNvSpPr>
          <p:nvPr>
            <p:ph type="ftr" sz="quarter" idx="11"/>
          </p:nvPr>
        </p:nvSpPr>
        <p:spPr bwMode="auto"/>
        <p:txBody>
          <a:bodyPr/>
          <a:lstStyle/>
          <a:p>
            <a:pPr>
              <a:defRPr/>
            </a:pPr>
            <a:r>
              <a:rPr lang="de-CH"/>
              <a:t>Lehrstuhl Prof. Atamer</a:t>
            </a:r>
            <a:endParaRPr/>
          </a:p>
        </p:txBody>
      </p:sp>
      <p:sp>
        <p:nvSpPr>
          <p:cNvPr id="4" name="Foliennummernplatzhalter 3"/>
          <p:cNvSpPr>
            <a:spLocks noGrp="1"/>
          </p:cNvSpPr>
          <p:nvPr>
            <p:ph type="sldNum" sz="quarter" idx="12"/>
          </p:nvPr>
        </p:nvSpPr>
        <p:spPr bwMode="auto"/>
        <p:txBody>
          <a:bodyPr/>
          <a:lstStyle/>
          <a:p>
            <a:pPr>
              <a:defRPr/>
            </a:pPr>
            <a:r>
              <a:rPr lang="de-CH"/>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00ADE-5C72-F015-8A67-14A7B5B1BA2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63FBEB-D5B8-FD2C-3631-859DA97E11FE}"/>
              </a:ext>
            </a:extLst>
          </p:cNvPr>
          <p:cNvSpPr>
            <a:spLocks noGrp="1"/>
          </p:cNvSpPr>
          <p:nvPr>
            <p:ph type="title"/>
          </p:nvPr>
        </p:nvSpPr>
        <p:spPr/>
        <p:txBody>
          <a:bodyPr/>
          <a:lstStyle/>
          <a:p>
            <a:r>
              <a:rPr lang="de-CH" dirty="0"/>
              <a:t>Evaluation Lehrveranstaltung FS25</a:t>
            </a:r>
            <a:br>
              <a:rPr lang="de-CH" dirty="0"/>
            </a:br>
            <a:endParaRPr lang="de-CH" dirty="0"/>
          </a:p>
        </p:txBody>
      </p:sp>
      <p:sp>
        <p:nvSpPr>
          <p:cNvPr id="3" name="Inhaltsplatzhalter 2">
            <a:extLst>
              <a:ext uri="{FF2B5EF4-FFF2-40B4-BE49-F238E27FC236}">
                <a16:creationId xmlns:a16="http://schemas.microsoft.com/office/drawing/2014/main" id="{1E1EEDE4-A24D-EB1F-DF0C-971EF1851EF3}"/>
              </a:ext>
            </a:extLst>
          </p:cNvPr>
          <p:cNvSpPr>
            <a:spLocks noGrp="1"/>
          </p:cNvSpPr>
          <p:nvPr>
            <p:ph idx="1"/>
          </p:nvPr>
        </p:nvSpPr>
        <p:spPr>
          <a:xfrm>
            <a:off x="911225" y="2205509"/>
            <a:ext cx="10369550" cy="3887787"/>
          </a:xfrm>
        </p:spPr>
        <p:txBody>
          <a:bodyPr/>
          <a:lstStyle/>
          <a:p>
            <a:pPr marL="0" indent="0">
              <a:buNone/>
            </a:pPr>
            <a:r>
              <a:rPr lang="de-CH" sz="1800" b="1" dirty="0">
                <a:hlinkClick r:id="rId2"/>
              </a:rPr>
              <a:t>https://www.uzh.ch/qmsl/de/MXFUX</a:t>
            </a:r>
            <a:endParaRPr lang="de-CH" sz="1800" b="1" dirty="0"/>
          </a:p>
          <a:p>
            <a:pPr marL="0" indent="0">
              <a:buNone/>
            </a:pPr>
            <a:endParaRPr lang="de-CH" sz="1800" b="1" dirty="0"/>
          </a:p>
          <a:p>
            <a:pPr marL="0" indent="0">
              <a:buNone/>
            </a:pPr>
            <a:r>
              <a:rPr lang="de-CH" sz="1800" dirty="0"/>
              <a:t>Danke fürs Ausfüllen.</a:t>
            </a:r>
          </a:p>
        </p:txBody>
      </p:sp>
      <p:sp>
        <p:nvSpPr>
          <p:cNvPr id="6" name="Foliennummernplatzhalter 5">
            <a:extLst>
              <a:ext uri="{FF2B5EF4-FFF2-40B4-BE49-F238E27FC236}">
                <a16:creationId xmlns:a16="http://schemas.microsoft.com/office/drawing/2014/main" id="{067FBC71-7B77-1641-0061-1194DA2AEFCE}"/>
              </a:ext>
            </a:extLst>
          </p:cNvPr>
          <p:cNvSpPr>
            <a:spLocks noGrp="1"/>
          </p:cNvSpPr>
          <p:nvPr>
            <p:ph type="sldNum" sz="quarter" idx="12"/>
          </p:nvPr>
        </p:nvSpPr>
        <p:spPr/>
        <p:txBody>
          <a:bodyPr/>
          <a:lstStyle/>
          <a:p>
            <a:r>
              <a:rPr lang="de-CH"/>
              <a:t>Seite </a:t>
            </a:r>
            <a:fld id="{1C5791B1-6579-0B4D-B06F-613121D36EDE}" type="slidenum">
              <a:rPr lang="de-CH" smtClean="0"/>
              <a:pPr/>
              <a:t>10</a:t>
            </a:fld>
            <a:endParaRPr lang="de-CH" dirty="0"/>
          </a:p>
        </p:txBody>
      </p:sp>
      <p:pic>
        <p:nvPicPr>
          <p:cNvPr id="5" name="Grafik 4" descr="Ein Bild, das Muster, Quadrat, Symmetrie, Rechteck enthält.&#10;&#10;KI-generierte Inhalte können fehlerhaft sein.">
            <a:extLst>
              <a:ext uri="{FF2B5EF4-FFF2-40B4-BE49-F238E27FC236}">
                <a16:creationId xmlns:a16="http://schemas.microsoft.com/office/drawing/2014/main" id="{BEC8D3E3-BA2F-9069-13BF-507C170D4CBC}"/>
              </a:ext>
            </a:extLst>
          </p:cNvPr>
          <p:cNvPicPr>
            <a:picLocks noChangeAspect="1"/>
          </p:cNvPicPr>
          <p:nvPr/>
        </p:nvPicPr>
        <p:blipFill>
          <a:blip r:embed="rId3"/>
          <a:stretch>
            <a:fillRect/>
          </a:stretch>
        </p:blipFill>
        <p:spPr>
          <a:xfrm>
            <a:off x="6816080" y="1664631"/>
            <a:ext cx="4279900" cy="4279900"/>
          </a:xfrm>
          <a:prstGeom prst="rect">
            <a:avLst/>
          </a:prstGeom>
        </p:spPr>
      </p:pic>
    </p:spTree>
    <p:extLst>
      <p:ext uri="{BB962C8B-B14F-4D97-AF65-F5344CB8AC3E}">
        <p14:creationId xmlns:p14="http://schemas.microsoft.com/office/powerpoint/2010/main" val="1862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Die wichtigsten Merkpunkte zu Fall 6</a:t>
            </a:r>
          </a:p>
        </p:txBody>
      </p:sp>
      <p:sp>
        <p:nvSpPr>
          <p:cNvPr id="3" name="Inhaltsplatzhalter 2"/>
          <p:cNvSpPr>
            <a:spLocks noGrp="1"/>
          </p:cNvSpPr>
          <p:nvPr>
            <p:ph idx="1"/>
          </p:nvPr>
        </p:nvSpPr>
        <p:spPr>
          <a:xfrm>
            <a:off x="911225" y="1989485"/>
            <a:ext cx="10369550" cy="3887787"/>
          </a:xfrm>
        </p:spPr>
        <p:txBody>
          <a:bodyPr/>
          <a:lstStyle/>
          <a:p>
            <a:pPr marL="0" indent="0">
              <a:buNone/>
            </a:pPr>
            <a:r>
              <a:rPr lang="de-CH" sz="1800" b="1" dirty="0"/>
              <a:t>Verträge über die Verwendung eines Schiffs (oder allgemein eines Transportmittels)</a:t>
            </a:r>
          </a:p>
          <a:p>
            <a:pPr>
              <a:buFont typeface="Arial" panose="020B0604020202020204" pitchFamily="34" charset="0"/>
              <a:buChar char="•"/>
            </a:pPr>
            <a:r>
              <a:rPr lang="de-CH" sz="1800" dirty="0"/>
              <a:t>Miete: Überlassen eines Schiffs zum Gebrauch. Der Mieter steuert das Schiff selber.</a:t>
            </a:r>
          </a:p>
          <a:p>
            <a:pPr>
              <a:spcBef>
                <a:spcPts val="600"/>
              </a:spcBef>
              <a:buFont typeface="Arial" panose="020B0604020202020204" pitchFamily="34" charset="0"/>
              <a:buChar char="•"/>
            </a:pPr>
            <a:r>
              <a:rPr lang="de-CH" sz="1800" dirty="0"/>
              <a:t>Chartervertrag: Überlassen eines Schiffs mit Besatzung. Der Charterer bestimmt, wo es lang geht; der Vercharterer stellt aber die Besatzung und behält so </a:t>
            </a:r>
            <a:r>
              <a:rPr lang="de-CH" sz="1800"/>
              <a:t>(indirekt) die </a:t>
            </a:r>
            <a:r>
              <a:rPr lang="de-CH" sz="1800" dirty="0"/>
              <a:t>Kontrolle über das Schiff.</a:t>
            </a:r>
          </a:p>
          <a:p>
            <a:pPr>
              <a:spcBef>
                <a:spcPts val="600"/>
              </a:spcBef>
              <a:buFont typeface="Arial" panose="020B0604020202020204" pitchFamily="34" charset="0"/>
              <a:buChar char="•"/>
            </a:pPr>
            <a:r>
              <a:rPr lang="de-CH" sz="1800" dirty="0"/>
              <a:t>Frachtvertrag: Der Frachtführer verpflichtet sich, eine Sache in eigener Verantwortung zu transportieren.</a:t>
            </a:r>
          </a:p>
          <a:p>
            <a:pPr marL="0" indent="0">
              <a:spcBef>
                <a:spcPts val="2400"/>
              </a:spcBef>
              <a:buNone/>
            </a:pPr>
            <a:r>
              <a:rPr lang="de-CH" sz="1800" b="1" dirty="0"/>
              <a:t>Kündigung aus wichtigem Grund</a:t>
            </a:r>
          </a:p>
          <a:p>
            <a:pPr marL="0" indent="0">
              <a:buNone/>
            </a:pPr>
            <a:r>
              <a:rPr lang="de-CH" sz="1800" dirty="0"/>
              <a:t>Das Gesetz regelt die ausserordentliche Kündigung bei einzelnen Verträgen (z.B. Art. 266g OR, </a:t>
            </a:r>
            <a:br>
              <a:rPr lang="de-CH" sz="1800" dirty="0"/>
            </a:br>
            <a:r>
              <a:rPr lang="de-CH" sz="1800" dirty="0"/>
              <a:t>Art. 337 OR, Art. 545 Abs. 2 OR).</a:t>
            </a:r>
          </a:p>
          <a:p>
            <a:pPr marL="0" indent="0">
              <a:buNone/>
            </a:pPr>
            <a:r>
              <a:rPr lang="de-CH" sz="1800" dirty="0"/>
              <a:t>Darüber hinaus ist anerkannt, dass Dauerschuldverhältnisse aus wichtigen Gründen ausserordentlich (i.d.R. fristlos) gekündigt werden können.</a:t>
            </a:r>
          </a:p>
          <a:p>
            <a:pPr marL="0" indent="0">
              <a:buNone/>
            </a:pPr>
            <a:r>
              <a:rPr lang="de-CH" sz="1800" dirty="0"/>
              <a:t>Ein wichtiger Grund liegt vor, wenn einer Vertragspartei nicht mehr zugemutet werden kann, den Vertrag weiterzuführen, resp. die ordentliche Kündigungsfrist einzuhalten.</a:t>
            </a:r>
          </a:p>
          <a:p>
            <a:pPr marL="0" indent="0">
              <a:buNone/>
            </a:pPr>
            <a:endParaRPr lang="de-CH" sz="1800" dirty="0"/>
          </a:p>
          <a:p>
            <a:pPr marL="0" indent="0">
              <a:buNone/>
            </a:pPr>
            <a:endParaRPr lang="de-CH" sz="1800" dirty="0"/>
          </a:p>
        </p:txBody>
      </p:sp>
    </p:spTree>
    <p:extLst>
      <p:ext uri="{BB962C8B-B14F-4D97-AF65-F5344CB8AC3E}">
        <p14:creationId xmlns:p14="http://schemas.microsoft.com/office/powerpoint/2010/main" val="980238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1</a:t>
            </a:r>
          </a:p>
        </p:txBody>
      </p:sp>
      <p:sp>
        <p:nvSpPr>
          <p:cNvPr id="3" name="Inhaltsplatzhalter 2"/>
          <p:cNvSpPr>
            <a:spLocks noGrp="1"/>
          </p:cNvSpPr>
          <p:nvPr>
            <p:ph idx="1"/>
          </p:nvPr>
        </p:nvSpPr>
        <p:spPr/>
        <p:txBody>
          <a:bodyPr/>
          <a:lstStyle/>
          <a:p>
            <a:pPr marL="0" indent="0">
              <a:buNone/>
            </a:pPr>
            <a:r>
              <a:rPr lang="de-CH" sz="1800" b="1" dirty="0"/>
              <a:t>Art. 1 </a:t>
            </a:r>
            <a:r>
              <a:rPr lang="de-CH" sz="1800" b="1" dirty="0" err="1"/>
              <a:t>PauRG</a:t>
            </a:r>
            <a:r>
              <a:rPr lang="de-CH" sz="1800" b="1" dirty="0"/>
              <a:t> (Pauschalreise)</a:t>
            </a:r>
          </a:p>
          <a:p>
            <a:pPr marL="0" indent="0">
              <a:buNone/>
            </a:pPr>
            <a:r>
              <a:rPr lang="de-CH" sz="1800" baseline="30000" dirty="0"/>
              <a:t>1</a:t>
            </a:r>
            <a:r>
              <a:rPr lang="de-CH" sz="1800" dirty="0"/>
              <a:t> Als Pauschalreise gilt die im voraus festgelegte Verbindung von mindestens zwei der folgenden Dienstleistungen, wenn diese Verbindung zu einem Gesamtpreis ange­boten wird und länger als 24 Stunden dauert oder eine Übernachtung einschliesst:</a:t>
            </a:r>
          </a:p>
          <a:p>
            <a:pPr marL="265113" indent="-265113">
              <a:buNone/>
              <a:tabLst>
                <a:tab pos="265113" algn="l"/>
                <a:tab pos="354013" algn="l"/>
              </a:tabLst>
            </a:pPr>
            <a:r>
              <a:rPr lang="de-CH" sz="1800" dirty="0"/>
              <a:t>a. Beförderung;</a:t>
            </a:r>
          </a:p>
          <a:p>
            <a:pPr marL="265113" indent="-265113">
              <a:buNone/>
              <a:tabLst>
                <a:tab pos="265113" algn="l"/>
                <a:tab pos="354013" algn="l"/>
              </a:tabLst>
            </a:pPr>
            <a:r>
              <a:rPr lang="de-CH" sz="1800" dirty="0"/>
              <a:t>b. Unterbringung;</a:t>
            </a:r>
          </a:p>
          <a:p>
            <a:pPr marL="265113" indent="-265113">
              <a:buNone/>
              <a:tabLst>
                <a:tab pos="265113" algn="l"/>
                <a:tab pos="354013" algn="l"/>
              </a:tabLst>
            </a:pPr>
            <a:r>
              <a:rPr lang="de-CH" sz="1800" dirty="0"/>
              <a:t>c. andere touristische Dienstleistungen, die nicht Nebenleistungen von Beför­de­rung oder Unterbringung sind und einen beträchtlichen Teil der Gesamt­leistung ausmachen.</a:t>
            </a:r>
          </a:p>
          <a:p>
            <a:pPr marL="0" indent="0">
              <a:buNone/>
            </a:pPr>
            <a:r>
              <a:rPr lang="de-CH" sz="1800" baseline="30000" dirty="0"/>
              <a:t>2</a:t>
            </a:r>
            <a:r>
              <a:rPr lang="de-CH" sz="1800" dirty="0"/>
              <a:t> Dieses Gesetz ist auch anwendbar, wenn im Rahmen derselben Pauschalreise ein­zelne Leistungen getrennt berechnet werden.</a:t>
            </a:r>
          </a:p>
          <a:p>
            <a:pPr marL="0" indent="0">
              <a:buNone/>
            </a:pPr>
            <a:endParaRPr lang="de-CH" sz="1800" dirty="0"/>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2</a:t>
            </a:fld>
            <a:endParaRPr lang="de-CH" dirty="0"/>
          </a:p>
        </p:txBody>
      </p:sp>
    </p:spTree>
    <p:extLst>
      <p:ext uri="{BB962C8B-B14F-4D97-AF65-F5344CB8AC3E}">
        <p14:creationId xmlns:p14="http://schemas.microsoft.com/office/powerpoint/2010/main" val="72470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1</a:t>
            </a:r>
          </a:p>
        </p:txBody>
      </p:sp>
      <p:sp>
        <p:nvSpPr>
          <p:cNvPr id="3" name="Inhaltsplatzhalter 2"/>
          <p:cNvSpPr>
            <a:spLocks noGrp="1"/>
          </p:cNvSpPr>
          <p:nvPr>
            <p:ph idx="1"/>
          </p:nvPr>
        </p:nvSpPr>
        <p:spPr/>
        <p:txBody>
          <a:bodyPr/>
          <a:lstStyle/>
          <a:p>
            <a:pPr marL="0" indent="0">
              <a:buNone/>
            </a:pPr>
            <a:r>
              <a:rPr lang="de-CH" sz="1800" b="1" dirty="0"/>
              <a:t>BGE 139 III 217 ff.</a:t>
            </a:r>
          </a:p>
          <a:p>
            <a:pPr>
              <a:buFont typeface="Arial" panose="020B0604020202020204" pitchFamily="34" charset="0"/>
              <a:buChar char="•"/>
            </a:pPr>
            <a:r>
              <a:rPr lang="de-CH" sz="1800" dirty="0"/>
              <a:t>Die Besatzung an Bord des Flugzeugs ist eine Nebenleistung</a:t>
            </a:r>
            <a:br>
              <a:rPr lang="de-CH" sz="1800" dirty="0"/>
            </a:br>
            <a:r>
              <a:rPr lang="de-CH" sz="1800" dirty="0"/>
              <a:t>("Dans le </a:t>
            </a:r>
            <a:r>
              <a:rPr lang="de-CH" sz="1800" dirty="0" err="1"/>
              <a:t>cas</a:t>
            </a:r>
            <a:r>
              <a:rPr lang="de-CH" sz="1800" dirty="0"/>
              <a:t> </a:t>
            </a:r>
            <a:r>
              <a:rPr lang="de-CH" sz="1800" dirty="0" err="1"/>
              <a:t>où</a:t>
            </a:r>
            <a:r>
              <a:rPr lang="de-CH" sz="1800" dirty="0"/>
              <a:t> </a:t>
            </a:r>
            <a:r>
              <a:rPr lang="de-CH" sz="1800" dirty="0" err="1"/>
              <a:t>il</a:t>
            </a:r>
            <a:r>
              <a:rPr lang="de-CH" sz="1800" dirty="0"/>
              <a:t> </a:t>
            </a:r>
            <a:r>
              <a:rPr lang="de-CH" sz="1800" dirty="0" err="1"/>
              <a:t>est</a:t>
            </a:r>
            <a:r>
              <a:rPr lang="de-CH" sz="1800" dirty="0"/>
              <a:t> </a:t>
            </a:r>
            <a:r>
              <a:rPr lang="de-CH" sz="1800" dirty="0" err="1"/>
              <a:t>fourni</a:t>
            </a:r>
            <a:r>
              <a:rPr lang="de-CH" sz="1800" dirty="0"/>
              <a:t> </a:t>
            </a:r>
            <a:r>
              <a:rPr lang="de-CH" sz="1800" dirty="0" err="1"/>
              <a:t>un</a:t>
            </a:r>
            <a:r>
              <a:rPr lang="de-CH" sz="1800" dirty="0"/>
              <a:t> </a:t>
            </a:r>
            <a:r>
              <a:rPr lang="de-CH" sz="1800" dirty="0" err="1"/>
              <a:t>billet</a:t>
            </a:r>
            <a:r>
              <a:rPr lang="de-CH" sz="1800" dirty="0"/>
              <a:t> </a:t>
            </a:r>
            <a:r>
              <a:rPr lang="de-CH" sz="1800" dirty="0" err="1"/>
              <a:t>d'avion</a:t>
            </a:r>
            <a:r>
              <a:rPr lang="de-CH" sz="1800" dirty="0"/>
              <a:t>, </a:t>
            </a:r>
            <a:r>
              <a:rPr lang="de-CH" sz="1800" dirty="0" err="1"/>
              <a:t>il</a:t>
            </a:r>
            <a:r>
              <a:rPr lang="de-CH" sz="1800" dirty="0"/>
              <a:t> ne </a:t>
            </a:r>
            <a:r>
              <a:rPr lang="de-CH" sz="1800" dirty="0" err="1"/>
              <a:t>viendrait</a:t>
            </a:r>
            <a:r>
              <a:rPr lang="de-CH" sz="1800" dirty="0"/>
              <a:t> </a:t>
            </a:r>
            <a:r>
              <a:rPr lang="de-CH" sz="1800" dirty="0" err="1"/>
              <a:t>pas</a:t>
            </a:r>
            <a:r>
              <a:rPr lang="de-CH" sz="1800" dirty="0"/>
              <a:t> à </a:t>
            </a:r>
            <a:r>
              <a:rPr lang="de-CH" sz="1800" dirty="0" err="1"/>
              <a:t>l'idée</a:t>
            </a:r>
            <a:r>
              <a:rPr lang="de-CH" sz="1800" dirty="0"/>
              <a:t> de </a:t>
            </a:r>
            <a:r>
              <a:rPr lang="de-CH" sz="1800" dirty="0" err="1"/>
              <a:t>dire</a:t>
            </a:r>
            <a:r>
              <a:rPr lang="de-CH" sz="1800" dirty="0"/>
              <a:t> </a:t>
            </a:r>
            <a:r>
              <a:rPr lang="de-CH" sz="1800" dirty="0" err="1"/>
              <a:t>que</a:t>
            </a:r>
            <a:r>
              <a:rPr lang="de-CH" sz="1800" dirty="0"/>
              <a:t> la </a:t>
            </a:r>
            <a:r>
              <a:rPr lang="de-CH" sz="1800" dirty="0" err="1"/>
              <a:t>présence</a:t>
            </a:r>
            <a:r>
              <a:rPr lang="de-CH" sz="1800" dirty="0"/>
              <a:t> de </a:t>
            </a:r>
            <a:r>
              <a:rPr lang="de-CH" sz="1800" dirty="0" err="1"/>
              <a:t>l'équipage</a:t>
            </a:r>
            <a:r>
              <a:rPr lang="de-CH" sz="1800" dirty="0"/>
              <a:t> </a:t>
            </a:r>
            <a:r>
              <a:rPr lang="de-CH" sz="1800" dirty="0" err="1"/>
              <a:t>est</a:t>
            </a:r>
            <a:r>
              <a:rPr lang="de-CH" sz="1800" dirty="0"/>
              <a:t> </a:t>
            </a:r>
            <a:r>
              <a:rPr lang="de-CH" sz="1800" dirty="0" err="1"/>
              <a:t>une</a:t>
            </a:r>
            <a:r>
              <a:rPr lang="de-CH" sz="1800" dirty="0"/>
              <a:t> </a:t>
            </a:r>
            <a:r>
              <a:rPr lang="de-CH" sz="1800" dirty="0" err="1"/>
              <a:t>prestation</a:t>
            </a:r>
            <a:r>
              <a:rPr lang="de-CH" sz="1800" dirty="0"/>
              <a:t> </a:t>
            </a:r>
            <a:r>
              <a:rPr lang="de-CH" sz="1800" dirty="0" err="1"/>
              <a:t>supplémentaire</a:t>
            </a:r>
            <a:r>
              <a:rPr lang="de-CH" sz="1800" dirty="0"/>
              <a:t> </a:t>
            </a:r>
            <a:r>
              <a:rPr lang="de-CH" sz="1800" dirty="0" err="1"/>
              <a:t>parce</a:t>
            </a:r>
            <a:r>
              <a:rPr lang="de-CH" sz="1800" dirty="0"/>
              <a:t> </a:t>
            </a:r>
            <a:r>
              <a:rPr lang="de-CH" sz="1800" dirty="0" err="1"/>
              <a:t>que</a:t>
            </a:r>
            <a:r>
              <a:rPr lang="de-CH" sz="1800" dirty="0"/>
              <a:t> le </a:t>
            </a:r>
            <a:r>
              <a:rPr lang="de-CH" sz="1800" dirty="0" err="1"/>
              <a:t>touriste</a:t>
            </a:r>
            <a:r>
              <a:rPr lang="de-CH" sz="1800" dirty="0"/>
              <a:t> </a:t>
            </a:r>
            <a:r>
              <a:rPr lang="de-CH" sz="1800" dirty="0" err="1"/>
              <a:t>n'est</a:t>
            </a:r>
            <a:r>
              <a:rPr lang="de-CH" sz="1800" dirty="0"/>
              <a:t> </a:t>
            </a:r>
            <a:r>
              <a:rPr lang="de-CH" sz="1800" dirty="0" err="1"/>
              <a:t>pas</a:t>
            </a:r>
            <a:r>
              <a:rPr lang="de-CH" sz="1800" dirty="0"/>
              <a:t> </a:t>
            </a:r>
            <a:r>
              <a:rPr lang="de-CH" sz="1800" dirty="0" err="1"/>
              <a:t>obligé</a:t>
            </a:r>
            <a:r>
              <a:rPr lang="de-CH" sz="1800" dirty="0"/>
              <a:t> de </a:t>
            </a:r>
            <a:r>
              <a:rPr lang="de-CH" sz="1800" dirty="0" err="1"/>
              <a:t>piloter</a:t>
            </a:r>
            <a:r>
              <a:rPr lang="de-CH" sz="1800" dirty="0"/>
              <a:t> </a:t>
            </a:r>
            <a:r>
              <a:rPr lang="de-CH" sz="1800" dirty="0" err="1"/>
              <a:t>lui-même</a:t>
            </a:r>
            <a:r>
              <a:rPr lang="de-CH" sz="1800" dirty="0"/>
              <a:t> </a:t>
            </a:r>
            <a:r>
              <a:rPr lang="de-CH" sz="1800" dirty="0" err="1"/>
              <a:t>l'avion</a:t>
            </a:r>
            <a:r>
              <a:rPr lang="de-CH" sz="1800" dirty="0"/>
              <a:t>."; E. 2.1.3).</a:t>
            </a:r>
          </a:p>
          <a:p>
            <a:pPr>
              <a:buFont typeface="Arial" panose="020B0604020202020204" pitchFamily="34" charset="0"/>
              <a:buChar char="•"/>
            </a:pPr>
            <a:r>
              <a:rPr lang="de-CH" sz="1800" dirty="0"/>
              <a:t>Auch die während des Flugs servierte Mahlzeit ist ein Nebenleistung</a:t>
            </a:r>
            <a:br>
              <a:rPr lang="de-CH" sz="1800" dirty="0"/>
            </a:br>
            <a:r>
              <a:rPr lang="de-CH" sz="1800" dirty="0"/>
              <a:t>("… </a:t>
            </a:r>
            <a:r>
              <a:rPr lang="de-CH" sz="1800" dirty="0" err="1"/>
              <a:t>fournir</a:t>
            </a:r>
            <a:r>
              <a:rPr lang="de-CH" sz="1800" dirty="0"/>
              <a:t> </a:t>
            </a:r>
            <a:r>
              <a:rPr lang="de-CH" sz="1800" dirty="0" err="1"/>
              <a:t>un</a:t>
            </a:r>
            <a:r>
              <a:rPr lang="de-CH" sz="1800" dirty="0"/>
              <a:t> </a:t>
            </a:r>
            <a:r>
              <a:rPr lang="de-CH" sz="1800" dirty="0" err="1"/>
              <a:t>plateau</a:t>
            </a:r>
            <a:r>
              <a:rPr lang="de-CH" sz="1800" dirty="0"/>
              <a:t> de </a:t>
            </a:r>
            <a:r>
              <a:rPr lang="de-CH" sz="1800" dirty="0" err="1"/>
              <a:t>repas</a:t>
            </a:r>
            <a:r>
              <a:rPr lang="de-CH" sz="1800" dirty="0"/>
              <a:t> </a:t>
            </a:r>
            <a:r>
              <a:rPr lang="de-CH" sz="1800" dirty="0" err="1"/>
              <a:t>sur</a:t>
            </a:r>
            <a:r>
              <a:rPr lang="de-CH" sz="1800" dirty="0"/>
              <a:t> </a:t>
            </a:r>
            <a:r>
              <a:rPr lang="de-CH" sz="1800" dirty="0" err="1"/>
              <a:t>un</a:t>
            </a:r>
            <a:r>
              <a:rPr lang="de-CH" sz="1800" dirty="0"/>
              <a:t> </a:t>
            </a:r>
            <a:r>
              <a:rPr lang="de-CH" sz="1800" dirty="0" err="1"/>
              <a:t>vol</a:t>
            </a:r>
            <a:r>
              <a:rPr lang="de-CH" sz="1800" dirty="0"/>
              <a:t> </a:t>
            </a:r>
            <a:r>
              <a:rPr lang="de-CH" sz="1800" dirty="0" err="1"/>
              <a:t>long-courrier</a:t>
            </a:r>
            <a:r>
              <a:rPr lang="de-CH" sz="1800" dirty="0"/>
              <a:t> </a:t>
            </a:r>
            <a:r>
              <a:rPr lang="de-CH" sz="1800" dirty="0" err="1"/>
              <a:t>n'est</a:t>
            </a:r>
            <a:r>
              <a:rPr lang="de-CH" sz="1800" dirty="0"/>
              <a:t> </a:t>
            </a:r>
            <a:r>
              <a:rPr lang="de-CH" sz="1800" dirty="0" err="1"/>
              <a:t>assurément</a:t>
            </a:r>
            <a:r>
              <a:rPr lang="de-CH" sz="1800" dirty="0"/>
              <a:t> </a:t>
            </a:r>
            <a:r>
              <a:rPr lang="de-CH" sz="1800" dirty="0" err="1"/>
              <a:t>pas</a:t>
            </a:r>
            <a:r>
              <a:rPr lang="de-CH" sz="1800" dirty="0"/>
              <a:t> </a:t>
            </a:r>
            <a:r>
              <a:rPr lang="de-CH" sz="1800" dirty="0" err="1"/>
              <a:t>une</a:t>
            </a:r>
            <a:r>
              <a:rPr lang="de-CH" sz="1800" dirty="0"/>
              <a:t> </a:t>
            </a:r>
            <a:r>
              <a:rPr lang="de-CH" sz="1800" dirty="0" err="1"/>
              <a:t>prestation</a:t>
            </a:r>
            <a:r>
              <a:rPr lang="de-CH" sz="1800" dirty="0"/>
              <a:t> </a:t>
            </a:r>
            <a:r>
              <a:rPr lang="de-CH" sz="1800" dirty="0" err="1"/>
              <a:t>touristique</a:t>
            </a:r>
            <a:r>
              <a:rPr lang="de-CH" sz="1800" dirty="0"/>
              <a:t> </a:t>
            </a:r>
            <a:r>
              <a:rPr lang="de-CH" sz="1800" dirty="0" err="1"/>
              <a:t>principale</a:t>
            </a:r>
            <a:r>
              <a:rPr lang="de-CH" sz="1800" dirty="0"/>
              <a:t>."; E. 2.1.3). </a:t>
            </a:r>
            <a:br>
              <a:rPr lang="de-CH" sz="1800" dirty="0"/>
            </a:br>
            <a:r>
              <a:rPr lang="de-CH" sz="1800" dirty="0"/>
              <a:t>Das Gleiche gilt für den Schlafwagen im Zug (E. 2.1.2).</a:t>
            </a:r>
          </a:p>
          <a:p>
            <a:pPr>
              <a:buFont typeface="Arial" panose="020B0604020202020204" pitchFamily="34" charset="0"/>
              <a:buChar char="•"/>
            </a:pPr>
            <a:r>
              <a:rPr lang="de-CH" sz="1800" dirty="0"/>
              <a:t>Schliesslich sind auch die Hochsee-Ausrüstung und die Unterhaltungselektronik Nebenleistungen</a:t>
            </a:r>
            <a:br>
              <a:rPr lang="fr-FR" sz="1800" dirty="0"/>
            </a:br>
            <a:r>
              <a:rPr lang="de-CH" sz="1800" dirty="0"/>
              <a:t>("</a:t>
            </a:r>
            <a:r>
              <a:rPr lang="fr-FR" sz="1800" dirty="0"/>
              <a:t>Quant à l’équipement du bateau, il s’agit aussi d’une prestation accessoire destinée à en renforcer l’agrément, au même titre que la possibilité de voir des films et d’écouter de la musique sur un vol long-courrier</a:t>
            </a:r>
            <a:r>
              <a:rPr lang="de-CH" sz="1800" dirty="0"/>
              <a:t>."; E. 2.1.4).</a:t>
            </a: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3</a:t>
            </a:fld>
            <a:endParaRPr lang="de-CH" dirty="0"/>
          </a:p>
        </p:txBody>
      </p:sp>
    </p:spTree>
    <p:extLst>
      <p:ext uri="{BB962C8B-B14F-4D97-AF65-F5344CB8AC3E}">
        <p14:creationId xmlns:p14="http://schemas.microsoft.com/office/powerpoint/2010/main" val="3627408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1</a:t>
            </a:r>
          </a:p>
        </p:txBody>
      </p:sp>
      <p:sp>
        <p:nvSpPr>
          <p:cNvPr id="3" name="Inhaltsplatzhalter 2"/>
          <p:cNvSpPr>
            <a:spLocks noGrp="1"/>
          </p:cNvSpPr>
          <p:nvPr>
            <p:ph idx="1"/>
          </p:nvPr>
        </p:nvSpPr>
        <p:spPr/>
        <p:txBody>
          <a:bodyPr/>
          <a:lstStyle/>
          <a:p>
            <a:pPr marL="0" indent="0">
              <a:buNone/>
            </a:pPr>
            <a:r>
              <a:rPr lang="de-CH" sz="1800" b="1" dirty="0"/>
              <a:t>BGE 139 III 217 ff. (E. 2.1.4)</a:t>
            </a:r>
          </a:p>
          <a:p>
            <a:pPr marL="0" indent="0">
              <a:buNone/>
            </a:pPr>
            <a:r>
              <a:rPr lang="de-CH" sz="1800" dirty="0"/>
              <a:t>Eine Kreuzfahrt setzt ein Programm voraus. Der Veranstalter denkt sich eine Reiseroute mit attraktiven Zwischenhalten aus und bietet das ganze Paket zu einem Pauschalpreis an. Ein solches Programm stellt eine andere touristische Dienstleistung (neben Transport und Unterbringung) dar, welche die Kreuzfahrt zur Pauschalreise macht. </a:t>
            </a:r>
          </a:p>
          <a:p>
            <a:pPr marL="0" indent="0">
              <a:buNone/>
            </a:pPr>
            <a:r>
              <a:rPr lang="de-CH" sz="1800" dirty="0"/>
              <a:t>Wenn der Reisende seine Reise selber organisiert und selber bestimmt, welche Route genommen und an welchen Häfen angelegt wird, so fehlt es an einem Programm des Veranstalters. Vielmehr liegt eine Situation vor, die vergleichbar ist, mit einem Touristen, der eine Reise selber organsiert und ein Wohnmobil mietet, um nach eigenem Gutdünken herumzureisen. Auch im Wohnmobil kann der Tourist reisen, wohnen und schlafen, doch wäre es falsch, die Miete eines Wohnmobils deswegen als Pauschalreise zu betrachten.</a:t>
            </a: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4</a:t>
            </a:fld>
            <a:endParaRPr lang="de-CH" dirty="0"/>
          </a:p>
        </p:txBody>
      </p:sp>
    </p:spTree>
    <p:extLst>
      <p:ext uri="{BB962C8B-B14F-4D97-AF65-F5344CB8AC3E}">
        <p14:creationId xmlns:p14="http://schemas.microsoft.com/office/powerpoint/2010/main" val="2205442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1</a:t>
            </a: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5</a:t>
            </a:fld>
            <a:endParaRPr lang="de-CH" dirty="0"/>
          </a:p>
        </p:txBody>
      </p:sp>
      <p:sp>
        <p:nvSpPr>
          <p:cNvPr id="5" name="Textfeld 4">
            <a:extLst>
              <a:ext uri="{FF2B5EF4-FFF2-40B4-BE49-F238E27FC236}">
                <a16:creationId xmlns:a16="http://schemas.microsoft.com/office/drawing/2014/main" id="{0C38E76A-5AE9-46B0-9A9B-850751A7811C}"/>
              </a:ext>
            </a:extLst>
          </p:cNvPr>
          <p:cNvSpPr txBox="1"/>
          <p:nvPr/>
        </p:nvSpPr>
        <p:spPr>
          <a:xfrm>
            <a:off x="4223792" y="2564904"/>
            <a:ext cx="3456384" cy="646331"/>
          </a:xfrm>
          <a:prstGeom prst="rect">
            <a:avLst/>
          </a:prstGeom>
          <a:noFill/>
          <a:ln w="12700">
            <a:solidFill>
              <a:schemeClr val="tx1"/>
            </a:solidFill>
          </a:ln>
        </p:spPr>
        <p:txBody>
          <a:bodyPr wrap="square" rtlCol="0">
            <a:spAutoFit/>
          </a:bodyPr>
          <a:lstStyle/>
          <a:p>
            <a:pPr algn="ctr"/>
            <a:r>
              <a:rPr lang="de-CH" sz="1800" dirty="0"/>
              <a:t>Verträge über die Verwendung eines Transportmittels</a:t>
            </a:r>
          </a:p>
        </p:txBody>
      </p:sp>
      <p:sp>
        <p:nvSpPr>
          <p:cNvPr id="7" name="Textfeld 6">
            <a:extLst>
              <a:ext uri="{FF2B5EF4-FFF2-40B4-BE49-F238E27FC236}">
                <a16:creationId xmlns:a16="http://schemas.microsoft.com/office/drawing/2014/main" id="{223D51A0-1495-4941-83F0-7EE73B68C336}"/>
              </a:ext>
            </a:extLst>
          </p:cNvPr>
          <p:cNvSpPr txBox="1"/>
          <p:nvPr/>
        </p:nvSpPr>
        <p:spPr>
          <a:xfrm>
            <a:off x="1271464" y="4437112"/>
            <a:ext cx="2808312" cy="923330"/>
          </a:xfrm>
          <a:prstGeom prst="rect">
            <a:avLst/>
          </a:prstGeom>
          <a:noFill/>
          <a:ln w="12700">
            <a:solidFill>
              <a:schemeClr val="tx1"/>
            </a:solidFill>
          </a:ln>
        </p:spPr>
        <p:txBody>
          <a:bodyPr wrap="square" rtlCol="0">
            <a:spAutoFit/>
          </a:bodyPr>
          <a:lstStyle/>
          <a:p>
            <a:pPr algn="ctr"/>
            <a:endParaRPr lang="de-CH" sz="1800" dirty="0"/>
          </a:p>
          <a:p>
            <a:pPr algn="ctr"/>
            <a:r>
              <a:rPr lang="de-CH" sz="1800" dirty="0"/>
              <a:t>Mietvertrag</a:t>
            </a:r>
          </a:p>
          <a:p>
            <a:pPr algn="ctr"/>
            <a:endParaRPr lang="de-CH" sz="1800" dirty="0"/>
          </a:p>
        </p:txBody>
      </p:sp>
      <p:sp>
        <p:nvSpPr>
          <p:cNvPr id="8" name="Textfeld 7">
            <a:extLst>
              <a:ext uri="{FF2B5EF4-FFF2-40B4-BE49-F238E27FC236}">
                <a16:creationId xmlns:a16="http://schemas.microsoft.com/office/drawing/2014/main" id="{9B85E378-4010-491A-806D-46156AC2254F}"/>
              </a:ext>
            </a:extLst>
          </p:cNvPr>
          <p:cNvSpPr txBox="1"/>
          <p:nvPr/>
        </p:nvSpPr>
        <p:spPr>
          <a:xfrm>
            <a:off x="4511824" y="4437112"/>
            <a:ext cx="2808312" cy="923330"/>
          </a:xfrm>
          <a:prstGeom prst="rect">
            <a:avLst/>
          </a:prstGeom>
          <a:noFill/>
          <a:ln w="12700">
            <a:solidFill>
              <a:schemeClr val="tx1"/>
            </a:solidFill>
          </a:ln>
        </p:spPr>
        <p:txBody>
          <a:bodyPr wrap="square" rtlCol="0">
            <a:spAutoFit/>
          </a:bodyPr>
          <a:lstStyle/>
          <a:p>
            <a:pPr algn="ctr"/>
            <a:endParaRPr lang="de-CH" sz="1800" dirty="0"/>
          </a:p>
          <a:p>
            <a:pPr algn="ctr"/>
            <a:r>
              <a:rPr lang="de-CH" sz="1800" dirty="0"/>
              <a:t>Chartervertrag</a:t>
            </a:r>
          </a:p>
          <a:p>
            <a:pPr algn="ctr"/>
            <a:endParaRPr lang="de-CH" sz="1800" dirty="0"/>
          </a:p>
        </p:txBody>
      </p:sp>
      <p:sp>
        <p:nvSpPr>
          <p:cNvPr id="9" name="Textfeld 8">
            <a:extLst>
              <a:ext uri="{FF2B5EF4-FFF2-40B4-BE49-F238E27FC236}">
                <a16:creationId xmlns:a16="http://schemas.microsoft.com/office/drawing/2014/main" id="{3A598720-2C16-4740-A4D8-23284676CC32}"/>
              </a:ext>
            </a:extLst>
          </p:cNvPr>
          <p:cNvSpPr txBox="1"/>
          <p:nvPr/>
        </p:nvSpPr>
        <p:spPr>
          <a:xfrm>
            <a:off x="7752184" y="4437112"/>
            <a:ext cx="2808312" cy="923330"/>
          </a:xfrm>
          <a:prstGeom prst="rect">
            <a:avLst/>
          </a:prstGeom>
          <a:noFill/>
          <a:ln w="12700">
            <a:solidFill>
              <a:schemeClr val="tx1"/>
            </a:solidFill>
          </a:ln>
        </p:spPr>
        <p:txBody>
          <a:bodyPr wrap="square" rtlCol="0">
            <a:spAutoFit/>
          </a:bodyPr>
          <a:lstStyle/>
          <a:p>
            <a:pPr algn="ctr"/>
            <a:r>
              <a:rPr lang="de-CH" sz="1800" dirty="0"/>
              <a:t>Frachtvertrag / </a:t>
            </a:r>
            <a:br>
              <a:rPr lang="de-CH" sz="1800" dirty="0"/>
            </a:br>
            <a:r>
              <a:rPr lang="de-CH" sz="1800" dirty="0"/>
              <a:t>Personenbeförderungs-vertrag</a:t>
            </a:r>
          </a:p>
        </p:txBody>
      </p:sp>
      <p:cxnSp>
        <p:nvCxnSpPr>
          <p:cNvPr id="13" name="Gerader Verbinder 12">
            <a:extLst>
              <a:ext uri="{FF2B5EF4-FFF2-40B4-BE49-F238E27FC236}">
                <a16:creationId xmlns:a16="http://schemas.microsoft.com/office/drawing/2014/main" id="{BB333A1A-6C2E-4234-BA3E-071DD0AA1C89}"/>
              </a:ext>
            </a:extLst>
          </p:cNvPr>
          <p:cNvCxnSpPr/>
          <p:nvPr/>
        </p:nvCxnSpPr>
        <p:spPr bwMode="auto">
          <a:xfrm>
            <a:off x="2639616" y="3850924"/>
            <a:ext cx="6552728" cy="10124"/>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14" name="Gerader Verbinder 13">
            <a:extLst>
              <a:ext uri="{FF2B5EF4-FFF2-40B4-BE49-F238E27FC236}">
                <a16:creationId xmlns:a16="http://schemas.microsoft.com/office/drawing/2014/main" id="{5803ED86-97CB-400E-8936-674588BDF2F8}"/>
              </a:ext>
            </a:extLst>
          </p:cNvPr>
          <p:cNvCxnSpPr/>
          <p:nvPr/>
        </p:nvCxnSpPr>
        <p:spPr bwMode="auto">
          <a:xfrm flipV="1">
            <a:off x="2639616" y="3850924"/>
            <a:ext cx="0" cy="586188"/>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17" name="Gerader Verbinder 16">
            <a:extLst>
              <a:ext uri="{FF2B5EF4-FFF2-40B4-BE49-F238E27FC236}">
                <a16:creationId xmlns:a16="http://schemas.microsoft.com/office/drawing/2014/main" id="{E424559C-787F-463C-95F1-5A0A0CC7AA1C}"/>
              </a:ext>
            </a:extLst>
          </p:cNvPr>
          <p:cNvCxnSpPr/>
          <p:nvPr/>
        </p:nvCxnSpPr>
        <p:spPr bwMode="auto">
          <a:xfrm flipV="1">
            <a:off x="5951984" y="3861048"/>
            <a:ext cx="0" cy="586188"/>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18" name="Gerader Verbinder 17">
            <a:extLst>
              <a:ext uri="{FF2B5EF4-FFF2-40B4-BE49-F238E27FC236}">
                <a16:creationId xmlns:a16="http://schemas.microsoft.com/office/drawing/2014/main" id="{871B276E-3C9D-422E-92D7-F1D2953B3080}"/>
              </a:ext>
            </a:extLst>
          </p:cNvPr>
          <p:cNvCxnSpPr/>
          <p:nvPr/>
        </p:nvCxnSpPr>
        <p:spPr bwMode="auto">
          <a:xfrm flipV="1">
            <a:off x="9192344" y="3861048"/>
            <a:ext cx="0" cy="586188"/>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cxnSp>
        <p:nvCxnSpPr>
          <p:cNvPr id="20" name="Gerader Verbinder 19">
            <a:extLst>
              <a:ext uri="{FF2B5EF4-FFF2-40B4-BE49-F238E27FC236}">
                <a16:creationId xmlns:a16="http://schemas.microsoft.com/office/drawing/2014/main" id="{7C9CD0A5-DDA4-4172-B1CE-6CA358747F72}"/>
              </a:ext>
            </a:extLst>
          </p:cNvPr>
          <p:cNvCxnSpPr/>
          <p:nvPr/>
        </p:nvCxnSpPr>
        <p:spPr bwMode="auto">
          <a:xfrm flipV="1">
            <a:off x="5951984" y="3211235"/>
            <a:ext cx="0" cy="659937"/>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cxnSp>
    </p:spTree>
    <p:extLst>
      <p:ext uri="{BB962C8B-B14F-4D97-AF65-F5344CB8AC3E}">
        <p14:creationId xmlns:p14="http://schemas.microsoft.com/office/powerpoint/2010/main" val="2315861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2</a:t>
            </a:r>
          </a:p>
        </p:txBody>
      </p:sp>
      <p:sp>
        <p:nvSpPr>
          <p:cNvPr id="3" name="Inhaltsplatzhalter 2"/>
          <p:cNvSpPr>
            <a:spLocks noGrp="1"/>
          </p:cNvSpPr>
          <p:nvPr>
            <p:ph idx="1"/>
          </p:nvPr>
        </p:nvSpPr>
        <p:spPr/>
        <p:txBody>
          <a:bodyPr/>
          <a:lstStyle/>
          <a:p>
            <a:pPr marL="0" indent="0">
              <a:buNone/>
            </a:pPr>
            <a:r>
              <a:rPr lang="de-CH" sz="1800" b="1" dirty="0"/>
              <a:t>Art. 447 OR (Haftung des Frachtführers, Verlust und Untergang des Gutes)</a:t>
            </a:r>
          </a:p>
          <a:p>
            <a:pPr marL="0" indent="0">
              <a:buNone/>
            </a:pPr>
            <a:r>
              <a:rPr lang="de-CH" sz="1800" baseline="30000" dirty="0"/>
              <a:t>1</a:t>
            </a:r>
            <a:r>
              <a:rPr lang="de-CH" sz="1800" dirty="0"/>
              <a:t> Wenn ein Frachtgut verloren oder zugrunde gegangen ist, so hat der Frachtführer den vollen Wert zu ersetzen, sofern er nicht beweist, dass der Verlust oder Untergang durch die natürliche Beschaffenheit des Gutes oder durch ein Verschulden oder eine Anweisung des Absen­ders oder des Empfängers verursacht sei oder auf Umständen beruhe, die durch die Sorgfalt eines ordentlichen Frachtführers nicht abge­wendet werden konnten.</a:t>
            </a:r>
          </a:p>
          <a:p>
            <a:pPr marL="0" indent="0">
              <a:buNone/>
            </a:pPr>
            <a:r>
              <a:rPr lang="de-CH" sz="1800" baseline="30000" dirty="0"/>
              <a:t>2</a:t>
            </a:r>
            <a:r>
              <a:rPr lang="de-CH" sz="1800" dirty="0"/>
              <a:t> […]</a:t>
            </a:r>
          </a:p>
          <a:p>
            <a:pPr marL="0" indent="0">
              <a:buNone/>
            </a:pPr>
            <a:r>
              <a:rPr lang="de-CH" sz="1800" baseline="30000" dirty="0"/>
              <a:t>3</a:t>
            </a:r>
            <a:r>
              <a:rPr lang="de-CH" sz="1800" dirty="0"/>
              <a:t> Verabredungen, wonach ein den vollen Wert übersteigendes Inter­esse oder weniger als der volle Wert zu ersetzen ist, bleiben vorbehal­ten.</a:t>
            </a: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6</a:t>
            </a:fld>
            <a:endParaRPr lang="de-CH" dirty="0"/>
          </a:p>
        </p:txBody>
      </p:sp>
    </p:spTree>
    <p:extLst>
      <p:ext uri="{BB962C8B-B14F-4D97-AF65-F5344CB8AC3E}">
        <p14:creationId xmlns:p14="http://schemas.microsoft.com/office/powerpoint/2010/main" val="21026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3</a:t>
            </a:r>
          </a:p>
        </p:txBody>
      </p:sp>
      <p:sp>
        <p:nvSpPr>
          <p:cNvPr id="3" name="Inhaltsplatzhalter 2"/>
          <p:cNvSpPr>
            <a:spLocks noGrp="1"/>
          </p:cNvSpPr>
          <p:nvPr>
            <p:ph idx="1"/>
          </p:nvPr>
        </p:nvSpPr>
        <p:spPr>
          <a:xfrm>
            <a:off x="911225" y="2060848"/>
            <a:ext cx="10369550" cy="3887787"/>
          </a:xfrm>
        </p:spPr>
        <p:txBody>
          <a:bodyPr/>
          <a:lstStyle/>
          <a:p>
            <a:pPr marL="0" indent="0">
              <a:buNone/>
            </a:pPr>
            <a:r>
              <a:rPr lang="de-CH" sz="1800" b="1" dirty="0"/>
              <a:t>Art. 447 OR (Haftung des Frachtführers, Verlust und Untergang des Gutes)</a:t>
            </a:r>
          </a:p>
          <a:p>
            <a:pPr marL="0" indent="0">
              <a:buNone/>
            </a:pPr>
            <a:r>
              <a:rPr lang="de-CH" sz="1800" baseline="30000" dirty="0"/>
              <a:t>1</a:t>
            </a:r>
            <a:r>
              <a:rPr lang="de-CH" sz="1800" dirty="0"/>
              <a:t> […]</a:t>
            </a:r>
          </a:p>
          <a:p>
            <a:pPr marL="0" indent="0">
              <a:buNone/>
            </a:pPr>
            <a:r>
              <a:rPr lang="de-CH" sz="1800" baseline="30000" dirty="0"/>
              <a:t>2</a:t>
            </a:r>
            <a:r>
              <a:rPr lang="de-CH" sz="1800" dirty="0"/>
              <a:t> Als ein Verschulden des Absenders ist zu betrachten, wenn er den Frachtführer von dem besonders hohen Wert des Frachtgutes nicht unterrichtet hat.</a:t>
            </a:r>
          </a:p>
          <a:p>
            <a:pPr marL="0" indent="0">
              <a:buNone/>
            </a:pPr>
            <a:r>
              <a:rPr lang="de-CH" sz="1800" baseline="30000" dirty="0"/>
              <a:t>3</a:t>
            </a:r>
            <a:r>
              <a:rPr lang="de-CH" sz="1800" dirty="0"/>
              <a:t> […]</a:t>
            </a:r>
          </a:p>
          <a:p>
            <a:pPr marL="0" indent="0">
              <a:buNone/>
            </a:pPr>
            <a:endParaRPr lang="de-CH" sz="1800" b="1" dirty="0"/>
          </a:p>
          <a:p>
            <a:pPr marL="0" indent="0">
              <a:buNone/>
            </a:pPr>
            <a:r>
              <a:rPr lang="de-CH" sz="1800" b="1" dirty="0"/>
              <a:t>BGE 130 III 182 ff. (E. 5.5.2)</a:t>
            </a:r>
          </a:p>
          <a:p>
            <a:pPr marL="0" indent="0">
              <a:buNone/>
            </a:pPr>
            <a:r>
              <a:rPr lang="de-CH" sz="1800" dirty="0"/>
              <a:t>"Die Vorinstanz hat ihr Ermessen in keiner Weise unrichtig ausgeübt, indem sie die Haftung des Beklagten auf den Betrag reduzierte, der dem </a:t>
            </a:r>
            <a:r>
              <a:rPr lang="de-CH" sz="1800" b="1" dirty="0"/>
              <a:t>üblichen Wert eines Koffers für die konkrete Reise </a:t>
            </a:r>
            <a:r>
              <a:rPr lang="de-CH" sz="1800" dirty="0"/>
              <a:t>entspricht. Damit wird dem Gedanken Rechnung getragen, dass der Beklagte nach Treu und Glauben nicht zu erwarten hatte, im Rahmen der Erfüllung seiner vertraglichen Verpflichtungen Gepäckstücke von höherem Wert transportieren und dafür das Verlustrisiko übernehmen zu müssen."</a:t>
            </a: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7</a:t>
            </a:fld>
            <a:endParaRPr lang="de-CH" dirty="0"/>
          </a:p>
        </p:txBody>
      </p:sp>
    </p:spTree>
    <p:extLst>
      <p:ext uri="{BB962C8B-B14F-4D97-AF65-F5344CB8AC3E}">
        <p14:creationId xmlns:p14="http://schemas.microsoft.com/office/powerpoint/2010/main" val="4069043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4</a:t>
            </a:r>
          </a:p>
        </p:txBody>
      </p:sp>
      <p:sp>
        <p:nvSpPr>
          <p:cNvPr id="3" name="Inhaltsplatzhalter 2"/>
          <p:cNvSpPr>
            <a:spLocks noGrp="1"/>
          </p:cNvSpPr>
          <p:nvPr>
            <p:ph idx="1"/>
          </p:nvPr>
        </p:nvSpPr>
        <p:spPr>
          <a:xfrm>
            <a:off x="911225" y="2060848"/>
            <a:ext cx="10369550" cy="3887787"/>
          </a:xfrm>
        </p:spPr>
        <p:txBody>
          <a:bodyPr/>
          <a:lstStyle/>
          <a:p>
            <a:pPr marL="0" indent="0">
              <a:buNone/>
            </a:pPr>
            <a:r>
              <a:rPr lang="de-CH" sz="1800" b="1" dirty="0"/>
              <a:t>Art. 444 OR (Verfahren bei Ablieferungshindernissen)</a:t>
            </a:r>
          </a:p>
          <a:p>
            <a:pPr marL="0" indent="0">
              <a:buNone/>
            </a:pPr>
            <a:r>
              <a:rPr lang="de-CH" sz="1800" baseline="30000" dirty="0"/>
              <a:t>1</a:t>
            </a:r>
            <a:r>
              <a:rPr lang="de-CH" sz="1800" dirty="0"/>
              <a:t> Wenn das Frachtgut nicht angenommen oder die Zahlung der auf demselben haftenden Forderungen nicht geleistet wird oder wenn der Empfänger nicht ermittelt werden kann, so hat der Frachtführer den Absender hievon zu benachrichtigen und inzwischen das Frachtgut auf Gefahr und Kosten des Absenders aufzubewahren oder bei einem Dritten zu hinterlegen.</a:t>
            </a:r>
          </a:p>
          <a:p>
            <a:pPr marL="0" indent="0">
              <a:buNone/>
            </a:pPr>
            <a:r>
              <a:rPr lang="de-CH" sz="1800" baseline="30000" dirty="0"/>
              <a:t>2</a:t>
            </a:r>
            <a:r>
              <a:rPr lang="de-CH" sz="1800" dirty="0"/>
              <a:t> Wird in einer den Umständen angemessenen Zeit weder vom Absender noch vom Empfänger über das Frachtgut verfügt, so kann der Frachtführer unter Mitwirkung der am Orte der gelegenen Sache zuständigen Amtsstelle das Frachtgut zugunsten des Berechtigten wie ein Kommissionär verkaufen lassen.</a:t>
            </a:r>
          </a:p>
          <a:p>
            <a:pPr marL="0" indent="0">
              <a:buNone/>
            </a:pPr>
            <a:endParaRPr lang="de-CH" sz="1800" b="1" dirty="0">
              <a:highlight>
                <a:srgbClr val="FFFF00"/>
              </a:highlight>
            </a:endParaRP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8</a:t>
            </a:fld>
            <a:endParaRPr lang="de-CH" dirty="0"/>
          </a:p>
        </p:txBody>
      </p:sp>
    </p:spTree>
    <p:extLst>
      <p:ext uri="{BB962C8B-B14F-4D97-AF65-F5344CB8AC3E}">
        <p14:creationId xmlns:p14="http://schemas.microsoft.com/office/powerpoint/2010/main" val="2231028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Frage 5</a:t>
            </a:r>
          </a:p>
        </p:txBody>
      </p:sp>
      <p:sp>
        <p:nvSpPr>
          <p:cNvPr id="3" name="Inhaltsplatzhalter 2"/>
          <p:cNvSpPr>
            <a:spLocks noGrp="1"/>
          </p:cNvSpPr>
          <p:nvPr>
            <p:ph idx="1"/>
          </p:nvPr>
        </p:nvSpPr>
        <p:spPr>
          <a:xfrm>
            <a:off x="911225" y="2060848"/>
            <a:ext cx="10369550" cy="3887787"/>
          </a:xfrm>
        </p:spPr>
        <p:txBody>
          <a:bodyPr/>
          <a:lstStyle/>
          <a:p>
            <a:pPr marL="0" indent="0">
              <a:buNone/>
            </a:pPr>
            <a:r>
              <a:rPr lang="de-CH" sz="1800" b="1" dirty="0"/>
              <a:t>Kündigung von Dauerschuldverhältnissen</a:t>
            </a:r>
          </a:p>
          <a:p>
            <a:pPr marL="0" indent="0">
              <a:buNone/>
            </a:pPr>
            <a:r>
              <a:rPr lang="de-CH" sz="1800" dirty="0"/>
              <a:t>Dauerschuldverhältnisse können aus wichtigen Gründen ausserordentlich (i.d.R. fristlos) gekündigt werden.</a:t>
            </a:r>
          </a:p>
          <a:p>
            <a:pPr marL="0" indent="0">
              <a:buNone/>
            </a:pPr>
            <a:r>
              <a:rPr lang="de-CH" sz="1800" dirty="0"/>
              <a:t>Das Gesetz enthält bei einzelnen Verträgen Bestimmungen zur ausserordentlichen Kündigung, z.B.:</a:t>
            </a:r>
          </a:p>
          <a:p>
            <a:pPr>
              <a:spcBef>
                <a:spcPts val="200"/>
              </a:spcBef>
              <a:buFont typeface="Arial" panose="020B0604020202020204" pitchFamily="34" charset="0"/>
              <a:buChar char="•"/>
            </a:pPr>
            <a:r>
              <a:rPr lang="de-CH" sz="1800" dirty="0"/>
              <a:t>Art. 266g OR (Mietvertrag)</a:t>
            </a:r>
          </a:p>
          <a:p>
            <a:pPr>
              <a:spcBef>
                <a:spcPts val="200"/>
              </a:spcBef>
              <a:buFont typeface="Arial" panose="020B0604020202020204" pitchFamily="34" charset="0"/>
              <a:buChar char="•"/>
            </a:pPr>
            <a:r>
              <a:rPr lang="de-CH" sz="1800" dirty="0"/>
              <a:t>Art. 297 OR (Pachtvertrag)</a:t>
            </a:r>
          </a:p>
          <a:p>
            <a:pPr>
              <a:spcBef>
                <a:spcPts val="200"/>
              </a:spcBef>
              <a:buFont typeface="Arial" panose="020B0604020202020204" pitchFamily="34" charset="0"/>
              <a:buChar char="•"/>
            </a:pPr>
            <a:r>
              <a:rPr lang="de-CH" sz="1800" dirty="0"/>
              <a:t>Art. 337 OR (Arbeitsvertrag)</a:t>
            </a:r>
          </a:p>
          <a:p>
            <a:pPr>
              <a:spcBef>
                <a:spcPts val="200"/>
              </a:spcBef>
              <a:buFont typeface="Arial" panose="020B0604020202020204" pitchFamily="34" charset="0"/>
              <a:buChar char="•"/>
            </a:pPr>
            <a:r>
              <a:rPr lang="de-CH" sz="1800" dirty="0"/>
              <a:t>Art. 418r OR (Agenturvertrag)</a:t>
            </a:r>
          </a:p>
          <a:p>
            <a:pPr>
              <a:spcBef>
                <a:spcPts val="200"/>
              </a:spcBef>
              <a:buFont typeface="Arial" panose="020B0604020202020204" pitchFamily="34" charset="0"/>
              <a:buChar char="•"/>
            </a:pPr>
            <a:r>
              <a:rPr lang="de-CH" sz="1800" dirty="0"/>
              <a:t>Art. 545 Abs. 2 OR (einfache Gesellschaft)</a:t>
            </a:r>
          </a:p>
          <a:p>
            <a:pPr marL="0" indent="0">
              <a:buNone/>
            </a:pPr>
            <a:r>
              <a:rPr lang="de-CH" sz="1800" dirty="0"/>
              <a:t>Eine generelle Regelung enthält das OR nicht. Doch ist anerkannt, dass Dauerschuldverhältnisse auch ohne entsprechende Gesetzesgrundlage ausserordentlich gekündigt werden können.</a:t>
            </a:r>
          </a:p>
          <a:p>
            <a:pPr marL="0" indent="0">
              <a:buNone/>
            </a:pPr>
            <a:r>
              <a:rPr lang="de-CH" sz="1800" dirty="0"/>
              <a:t>Ein wichtiger Grund liegt vor, wenn einer Vertragspartei nicht mehr zugemutet werden kann, den Vertrag weiterzuführen, resp. die ordentliche Kündigungsfrist einzuhalten.</a:t>
            </a:r>
          </a:p>
        </p:txBody>
      </p:sp>
      <p:sp>
        <p:nvSpPr>
          <p:cNvPr id="6" name="Foliennummernplatzhalter 5"/>
          <p:cNvSpPr>
            <a:spLocks noGrp="1"/>
          </p:cNvSpPr>
          <p:nvPr>
            <p:ph type="sldNum" sz="quarter" idx="12"/>
          </p:nvPr>
        </p:nvSpPr>
        <p:spPr/>
        <p:txBody>
          <a:bodyPr/>
          <a:lstStyle/>
          <a:p>
            <a:r>
              <a:rPr lang="de-CH"/>
              <a:t>Seite </a:t>
            </a:r>
            <a:fld id="{1C5791B1-6579-0B4D-B06F-613121D36EDE}" type="slidenum">
              <a:rPr lang="de-CH" smtClean="0"/>
              <a:pPr/>
              <a:t>9</a:t>
            </a:fld>
            <a:endParaRPr lang="de-CH" dirty="0"/>
          </a:p>
        </p:txBody>
      </p:sp>
    </p:spTree>
    <p:extLst>
      <p:ext uri="{BB962C8B-B14F-4D97-AF65-F5344CB8AC3E}">
        <p14:creationId xmlns:p14="http://schemas.microsoft.com/office/powerpoint/2010/main" val="3068666957"/>
      </p:ext>
    </p:extLst>
  </p:cSld>
  <p:clrMapOvr>
    <a:masterClrMapping/>
  </p:clrMapOvr>
</p:sld>
</file>

<file path=ppt/theme/theme1.xml><?xml version="1.0" encoding="utf-8"?>
<a:theme xmlns:a="http://schemas.openxmlformats.org/drawingml/2006/main" name="UZH">
  <a:themeElements>
    <a:clrScheme name="UZH">
      <a:dk1>
        <a:srgbClr val="000000"/>
      </a:dk1>
      <a:lt1>
        <a:srgbClr val="FFFFFF"/>
      </a:lt1>
      <a:dk2>
        <a:srgbClr val="DADEE2"/>
      </a:dk2>
      <a:lt2>
        <a:srgbClr val="FEDC00"/>
      </a:lt2>
      <a:accent1>
        <a:srgbClr val="0028A5"/>
      </a:accent1>
      <a:accent2>
        <a:srgbClr val="A3ADB7"/>
      </a:accent2>
      <a:accent3>
        <a:srgbClr val="DC6027"/>
      </a:accent3>
      <a:accent4>
        <a:srgbClr val="0B82A0"/>
      </a:accent4>
      <a:accent5>
        <a:srgbClr val="2A7F60"/>
      </a:accent5>
      <a:accent6>
        <a:srgbClr val="91C34A"/>
      </a:accent6>
      <a:hlink>
        <a:srgbClr val="DC6027"/>
      </a:hlink>
      <a:folHlink>
        <a:srgbClr val="000000"/>
      </a:folHlink>
    </a:clrScheme>
    <a:fontScheme name="Office-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0" tIns="0" rIns="0" bIns="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400" b="0" i="0" u="none" strike="noStrike" cap="none" normalizeH="0" baseline="0">
            <a:ln>
              <a:noFill/>
            </a:ln>
            <a:solidFill>
              <a:srgbClr val="000000"/>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CH" sz="2400" b="0" i="0" u="none" strike="noStrike" cap="none" normalizeH="0" baseline="0">
            <a:ln>
              <a:noFill/>
            </a:ln>
            <a:solidFill>
              <a:srgbClr val="000000"/>
            </a:solidFill>
            <a:effectLst/>
            <a:latin typeface="Arial" charset="0"/>
            <a:ea typeface="ＭＳ Ｐゴシック" charset="0"/>
            <a:cs typeface="Arial" charset="0"/>
          </a:defRPr>
        </a:defPPr>
      </a:lstStyle>
    </a:lnDef>
  </a:objectDefaults>
  <a:extraClrSchemeLst>
    <a:extraClrScheme>
      <a:clrScheme name="UZH">
        <a:dk1>
          <a:srgbClr val="000000"/>
        </a:dk1>
        <a:lt1>
          <a:srgbClr val="FFFFFF"/>
        </a:lt1>
        <a:dk2>
          <a:srgbClr val="DADEE2"/>
        </a:dk2>
        <a:lt2>
          <a:srgbClr val="FEDC00"/>
        </a:lt2>
        <a:accent1>
          <a:srgbClr val="0028A5"/>
        </a:accent1>
        <a:accent2>
          <a:srgbClr val="A3ADB7"/>
        </a:accent2>
        <a:accent3>
          <a:srgbClr val="DC6027"/>
        </a:accent3>
        <a:accent4>
          <a:srgbClr val="0B82A0"/>
        </a:accent4>
        <a:accent5>
          <a:srgbClr val="2A7F60"/>
        </a:accent5>
        <a:accent6>
          <a:srgbClr val="91C34A"/>
        </a:accent6>
        <a:hlink>
          <a:srgbClr val="DC6027"/>
        </a:hlink>
        <a:folHlink>
          <a:srgbClr val="000000"/>
        </a:folHlink>
      </a:clrScheme>
      <a:clrMap bg1="lt1" tx1="dk1" bg2="lt2" tx2="dk2" accent1="accent1" accent2="accent2" accent3="accent3" accent4="accent4" accent5="accent5" accent6="accent6" hlink="hlink" folHlink="folHlink"/>
    </a:extraClrScheme>
  </a:extraClrSchemeLst>
  <a:custClrLst>
    <a:custClr name="Blau 100%">
      <a:srgbClr val="0028A5"/>
    </a:custClr>
    <a:custClr name="Grau 100%">
      <a:srgbClr val="A3ADB7"/>
    </a:custClr>
    <a:custClr name="Ockerrot 100%">
      <a:srgbClr val="DC6027"/>
    </a:custClr>
    <a:custClr name="Türkis 100%">
      <a:srgbClr val="0B82A0"/>
    </a:custClr>
    <a:custClr name="Flaschengrün 100%">
      <a:srgbClr val="2A7F62"/>
    </a:custClr>
    <a:custClr name="Lindengrün 100%">
      <a:srgbClr val="91C34A"/>
    </a:custClr>
    <a:custClr name="Warmgelb 100%">
      <a:srgbClr val="FEDE00"/>
    </a:custClr>
    <a:custClr name="blank">
      <a:srgbClr val="FFFFFF"/>
    </a:custClr>
    <a:custClr name="blank">
      <a:srgbClr val="FFFFFF"/>
    </a:custClr>
    <a:custClr name="blank">
      <a:srgbClr val="FFFFFF"/>
    </a:custClr>
    <a:custClr name="Blau 80%">
      <a:srgbClr val="3353B7"/>
    </a:custClr>
    <a:custClr name="Grau 80%">
      <a:srgbClr val="B5BDC5"/>
    </a:custClr>
    <a:custClr name="Ockerrot 80%">
      <a:srgbClr val="E38052"/>
    </a:custClr>
    <a:custClr name="Türkis 80%">
      <a:srgbClr val="3C9FB6"/>
    </a:custClr>
    <a:custClr name="Flaschengrün 80%">
      <a:srgbClr val="569D85"/>
    </a:custClr>
    <a:custClr name="Lindengrün 80%">
      <a:srgbClr val="AAD470"/>
    </a:custClr>
    <a:custClr name="Warmgelb 80%">
      <a:srgbClr val="FBE651"/>
    </a:custClr>
    <a:custClr name="blank">
      <a:srgbClr val="FFFFFF"/>
    </a:custClr>
    <a:custClr name="blank">
      <a:srgbClr val="FFFFFF"/>
    </a:custClr>
    <a:custClr name="blank">
      <a:srgbClr val="FFFFFF"/>
    </a:custClr>
    <a:custClr name="Blau 60%">
      <a:srgbClr val="667EC9"/>
    </a:custClr>
    <a:custClr name="Grau 60%">
      <a:srgbClr val="C8CED4"/>
    </a:custClr>
    <a:custClr name="Ockerrot 60%">
      <a:srgbClr val="EAA07D"/>
    </a:custClr>
    <a:custClr name="Türkis 60%">
      <a:srgbClr val="6BB7C7"/>
    </a:custClr>
    <a:custClr name="Flaschengrün 60%">
      <a:srgbClr val="80B6A4"/>
    </a:custClr>
    <a:custClr name="Lindengrün 60%">
      <a:srgbClr val="BFDF94"/>
    </a:custClr>
    <a:custClr name="Warmgelb 60%">
      <a:srgbClr val="FCEC7C"/>
    </a:custClr>
    <a:custClr name="blank">
      <a:srgbClr val="FFFFFF"/>
    </a:custClr>
    <a:custClr name="blank">
      <a:srgbClr val="FFFFFF"/>
    </a:custClr>
    <a:custClr name="blank">
      <a:srgbClr val="FFFFFF"/>
    </a:custClr>
    <a:custClr name="Blau 40%">
      <a:srgbClr val="99A9DB"/>
    </a:custClr>
    <a:custClr name="Grau 40%">
      <a:srgbClr val="DADEE2"/>
    </a:custClr>
    <a:custClr name="Ockerrot 40%">
      <a:srgbClr val="F1BFA9"/>
    </a:custClr>
    <a:custClr name="Türkis 40%">
      <a:srgbClr val="ABCEC2"/>
    </a:custClr>
    <a:custClr name="Flaschengrün 40%">
      <a:srgbClr val="ABCEC2"/>
    </a:custClr>
    <a:custClr name="Lindengrün 40%">
      <a:srgbClr val="D5E9B7"/>
    </a:custClr>
    <a:custClr name="Warmgelb 40%">
      <a:srgbClr val="FDF3A8"/>
    </a:custClr>
    <a:custClr name="blank">
      <a:srgbClr val="FFFFFF"/>
    </a:custClr>
    <a:custClr name="blank">
      <a:srgbClr val="FFFFFF"/>
    </a:custClr>
    <a:custClr name="blank">
      <a:srgbClr val="FFFFFF"/>
    </a:custClr>
    <a:custClr name="Blau 20%">
      <a:srgbClr val="CCD4ED"/>
    </a:custClr>
    <a:custClr name="Grau 20%">
      <a:srgbClr val="EDEFF1"/>
    </a:custClr>
    <a:custClr name="Ockerrot 20%">
      <a:srgbClr val="F8DFD4"/>
    </a:custClr>
    <a:custClr name="Türkis 20%">
      <a:srgbClr val="CFE8EC"/>
    </a:custClr>
    <a:custClr name="Flaschengrün 20%">
      <a:srgbClr val="D5E7E1"/>
    </a:custClr>
    <a:custClr name="Lindengrün 20%">
      <a:srgbClr val="EAF4DB"/>
    </a:custClr>
    <a:custClr name="Warmgelb 20%">
      <a:srgbClr val="FEF9D3"/>
    </a:custClr>
    <a:custClr name="blank">
      <a:srgbClr val="FFFFFF"/>
    </a:custClr>
    <a:custClr name="blank">
      <a:srgbClr val="FFFFFF"/>
    </a:custClr>
    <a:custClr name="blank">
      <a:srgbClr val="FFFFFF"/>
    </a:custClr>
  </a:custClrLst>
  <a:extLst>
    <a:ext uri="{05A4C25C-085E-4340-85A3-A5531E510DB2}">
      <thm15:themeFamily xmlns:thm15="http://schemas.microsoft.com/office/thememl/2012/main" name="uzh_praesentation_d.potx" id="{67891CA6-A60A-47A9-9A5B-B1F18C651C53}" vid="{09CBD7FB-EA4D-412D-B9FE-37E9028065E1}"/>
    </a:ext>
  </a:ext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uzh_praesentation_16-9_d</Template>
  <TotalTime>0</TotalTime>
  <Words>1154</Words>
  <Application>Microsoft Macintosh PowerPoint</Application>
  <PresentationFormat>Breitbild</PresentationFormat>
  <Paragraphs>82</Paragraphs>
  <Slides>11</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11</vt:i4>
      </vt:variant>
    </vt:vector>
  </HeadingPairs>
  <TitlesOfParts>
    <vt:vector size="14" baseType="lpstr">
      <vt:lpstr>Arial</vt:lpstr>
      <vt:lpstr>Source Sans Pro SemiBold</vt:lpstr>
      <vt:lpstr>UZH</vt:lpstr>
      <vt:lpstr>PowerPoint-Präsentation</vt:lpstr>
      <vt:lpstr>Frage 1</vt:lpstr>
      <vt:lpstr>Frage 1</vt:lpstr>
      <vt:lpstr>Frage 1</vt:lpstr>
      <vt:lpstr>Frage 1</vt:lpstr>
      <vt:lpstr>Frage 2</vt:lpstr>
      <vt:lpstr>Frage 3</vt:lpstr>
      <vt:lpstr>Frage 4</vt:lpstr>
      <vt:lpstr>Frage 5</vt:lpstr>
      <vt:lpstr>Evaluation Lehrveranstaltung FS25 </vt:lpstr>
      <vt:lpstr>Die wichtigsten Merkpunkte zu Fall 6</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steht der Titel der Präsentation</dc:title>
  <dc:creator>hochstrasser@schillerlegal.ch</dc:creator>
  <dc:description>Vorlage uzh_praesentationen_16:9_d MSO2016 v3 11.02.2016</dc:description>
  <cp:lastModifiedBy>Mary Pusparasa</cp:lastModifiedBy>
  <cp:revision>88</cp:revision>
  <cp:lastPrinted>2020-01-17T21:24:32Z</cp:lastPrinted>
  <dcterms:created xsi:type="dcterms:W3CDTF">2016-12-06T15:05:23Z</dcterms:created>
  <dcterms:modified xsi:type="dcterms:W3CDTF">2025-05-14T09:55:55Z</dcterms:modified>
</cp:coreProperties>
</file>